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3" r:id="rId6"/>
    <p:sldId id="260" r:id="rId7"/>
    <p:sldId id="261" r:id="rId8"/>
    <p:sldId id="262"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81" d="100"/>
          <a:sy n="81" d="100"/>
        </p:scale>
        <p:origin x="706"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4DA467-3765-4806-86B0-25EFA4FFEC5F}" type="doc">
      <dgm:prSet loTypeId="urn:microsoft.com/office/officeart/2005/8/layout/vProcess5" loCatId="process" qsTypeId="urn:microsoft.com/office/officeart/2005/8/quickstyle/simple1" qsCatId="simple" csTypeId="urn:microsoft.com/office/officeart/2005/8/colors/accent0_3" csCatId="mainScheme" phldr="1"/>
      <dgm:spPr/>
      <dgm:t>
        <a:bodyPr/>
        <a:lstStyle/>
        <a:p>
          <a:endParaRPr lang="en-IN"/>
        </a:p>
      </dgm:t>
    </dgm:pt>
    <dgm:pt modelId="{6D484700-3906-4522-84D8-E539AD8231F0}">
      <dgm:prSet phldrT="[Text]" phldr="0"/>
      <dgm:spPr/>
      <dgm:t>
        <a:bodyPr/>
        <a:lstStyle/>
        <a:p>
          <a:r>
            <a:rPr lang="en-US" dirty="0"/>
            <a:t>Video Capture via webcam</a:t>
          </a:r>
          <a:endParaRPr lang="en-IN" dirty="0"/>
        </a:p>
      </dgm:t>
    </dgm:pt>
    <dgm:pt modelId="{3004BDC3-BFDF-4AAE-BDFE-AF21704B1C42}" type="parTrans" cxnId="{95E8E925-E511-4A9B-A865-CA0C83221D1D}">
      <dgm:prSet/>
      <dgm:spPr/>
      <dgm:t>
        <a:bodyPr/>
        <a:lstStyle/>
        <a:p>
          <a:endParaRPr lang="en-IN"/>
        </a:p>
      </dgm:t>
    </dgm:pt>
    <dgm:pt modelId="{255872F8-2FB4-4BC5-A814-D8A43B3C3D96}" type="sibTrans" cxnId="{95E8E925-E511-4A9B-A865-CA0C83221D1D}">
      <dgm:prSet/>
      <dgm:spPr/>
      <dgm:t>
        <a:bodyPr/>
        <a:lstStyle/>
        <a:p>
          <a:endParaRPr lang="en-IN"/>
        </a:p>
      </dgm:t>
    </dgm:pt>
    <dgm:pt modelId="{38A6B7FD-273C-4599-8670-F8A32D4C9028}">
      <dgm:prSet phldrT="[Text]" phldr="0"/>
      <dgm:spPr/>
      <dgm:t>
        <a:bodyPr/>
        <a:lstStyle/>
        <a:p>
          <a:r>
            <a:rPr lang="en-US" dirty="0"/>
            <a:t>Preprocessing with OpenCV</a:t>
          </a:r>
          <a:endParaRPr lang="en-IN" dirty="0"/>
        </a:p>
      </dgm:t>
    </dgm:pt>
    <dgm:pt modelId="{6A1C7434-AF88-4442-8D4F-7577D41B38BE}" type="parTrans" cxnId="{9D2322E3-8EBE-4686-BE1D-C7650E8FC9BE}">
      <dgm:prSet/>
      <dgm:spPr/>
      <dgm:t>
        <a:bodyPr/>
        <a:lstStyle/>
        <a:p>
          <a:endParaRPr lang="en-IN"/>
        </a:p>
      </dgm:t>
    </dgm:pt>
    <dgm:pt modelId="{C7364244-6808-4BD2-B56B-820A00CF689C}" type="sibTrans" cxnId="{9D2322E3-8EBE-4686-BE1D-C7650E8FC9BE}">
      <dgm:prSet/>
      <dgm:spPr/>
      <dgm:t>
        <a:bodyPr/>
        <a:lstStyle/>
        <a:p>
          <a:endParaRPr lang="en-IN"/>
        </a:p>
      </dgm:t>
    </dgm:pt>
    <dgm:pt modelId="{A254D3D0-D644-4864-B678-DD7A3CF434E7}">
      <dgm:prSet phldrT="[Text]" phldr="0"/>
      <dgm:spPr/>
      <dgm:t>
        <a:bodyPr/>
        <a:lstStyle/>
        <a:p>
          <a:r>
            <a:rPr lang="en-US" dirty="0"/>
            <a:t>Hand Gesture classification</a:t>
          </a:r>
          <a:endParaRPr lang="en-IN" dirty="0"/>
        </a:p>
      </dgm:t>
    </dgm:pt>
    <dgm:pt modelId="{7A452B84-791D-4815-BB92-43F9BA211E23}" type="parTrans" cxnId="{81BE594B-827E-4EAD-82A6-3FA7009FAF60}">
      <dgm:prSet/>
      <dgm:spPr/>
      <dgm:t>
        <a:bodyPr/>
        <a:lstStyle/>
        <a:p>
          <a:endParaRPr lang="en-IN"/>
        </a:p>
      </dgm:t>
    </dgm:pt>
    <dgm:pt modelId="{8279FEF8-A762-4CA6-9E0E-5B698E4D0DA4}" type="sibTrans" cxnId="{81BE594B-827E-4EAD-82A6-3FA7009FAF60}">
      <dgm:prSet/>
      <dgm:spPr/>
      <dgm:t>
        <a:bodyPr/>
        <a:lstStyle/>
        <a:p>
          <a:endParaRPr lang="en-IN"/>
        </a:p>
      </dgm:t>
    </dgm:pt>
    <dgm:pt modelId="{1ABBC978-8765-4B5A-8E08-63CFBFBAE2AF}">
      <dgm:prSet/>
      <dgm:spPr/>
      <dgm:t>
        <a:bodyPr/>
        <a:lstStyle/>
        <a:p>
          <a:r>
            <a:rPr lang="en-US" dirty="0"/>
            <a:t>Prediction Buffering</a:t>
          </a:r>
          <a:endParaRPr lang="en-IN" dirty="0"/>
        </a:p>
      </dgm:t>
    </dgm:pt>
    <dgm:pt modelId="{F33DB4F3-D9AA-433B-9805-1C4785A98548}" type="parTrans" cxnId="{42196F79-D58D-41FC-A07B-A282DD1BC22A}">
      <dgm:prSet/>
      <dgm:spPr/>
      <dgm:t>
        <a:bodyPr/>
        <a:lstStyle/>
        <a:p>
          <a:endParaRPr lang="en-IN"/>
        </a:p>
      </dgm:t>
    </dgm:pt>
    <dgm:pt modelId="{3755A590-2587-4B96-B9F3-DF7F9AFEB48C}" type="sibTrans" cxnId="{42196F79-D58D-41FC-A07B-A282DD1BC22A}">
      <dgm:prSet/>
      <dgm:spPr/>
      <dgm:t>
        <a:bodyPr/>
        <a:lstStyle/>
        <a:p>
          <a:endParaRPr lang="en-IN"/>
        </a:p>
      </dgm:t>
    </dgm:pt>
    <dgm:pt modelId="{D7D139D4-FB9C-47D2-8094-66E0C63547DB}">
      <dgm:prSet/>
      <dgm:spPr/>
      <dgm:t>
        <a:bodyPr/>
        <a:lstStyle/>
        <a:p>
          <a:r>
            <a:rPr lang="en-US" dirty="0"/>
            <a:t>Output Generation</a:t>
          </a:r>
          <a:endParaRPr lang="en-IN" dirty="0"/>
        </a:p>
      </dgm:t>
    </dgm:pt>
    <dgm:pt modelId="{D9F1961E-CA06-425E-95B6-C88FA4F10799}" type="parTrans" cxnId="{F4277DDD-FED1-41CD-B1EE-FA64CD9B0925}">
      <dgm:prSet/>
      <dgm:spPr/>
      <dgm:t>
        <a:bodyPr/>
        <a:lstStyle/>
        <a:p>
          <a:endParaRPr lang="en-IN"/>
        </a:p>
      </dgm:t>
    </dgm:pt>
    <dgm:pt modelId="{65ED1EAF-30DA-46CC-BA2B-BE94A54654F7}" type="sibTrans" cxnId="{F4277DDD-FED1-41CD-B1EE-FA64CD9B0925}">
      <dgm:prSet/>
      <dgm:spPr/>
      <dgm:t>
        <a:bodyPr/>
        <a:lstStyle/>
        <a:p>
          <a:endParaRPr lang="en-IN"/>
        </a:p>
      </dgm:t>
    </dgm:pt>
    <dgm:pt modelId="{590E847F-1154-4FCD-83E0-5695289E20AF}" type="pres">
      <dgm:prSet presAssocID="{914DA467-3765-4806-86B0-25EFA4FFEC5F}" presName="outerComposite" presStyleCnt="0">
        <dgm:presLayoutVars>
          <dgm:chMax val="5"/>
          <dgm:dir/>
          <dgm:resizeHandles val="exact"/>
        </dgm:presLayoutVars>
      </dgm:prSet>
      <dgm:spPr/>
    </dgm:pt>
    <dgm:pt modelId="{04F04366-A7CB-463D-90B1-269EFF5465BB}" type="pres">
      <dgm:prSet presAssocID="{914DA467-3765-4806-86B0-25EFA4FFEC5F}" presName="dummyMaxCanvas" presStyleCnt="0">
        <dgm:presLayoutVars/>
      </dgm:prSet>
      <dgm:spPr/>
    </dgm:pt>
    <dgm:pt modelId="{1A0EBEA4-1486-4D70-AE2D-44879406D7F2}" type="pres">
      <dgm:prSet presAssocID="{914DA467-3765-4806-86B0-25EFA4FFEC5F}" presName="FiveNodes_1" presStyleLbl="node1" presStyleIdx="0" presStyleCnt="5">
        <dgm:presLayoutVars>
          <dgm:bulletEnabled val="1"/>
        </dgm:presLayoutVars>
      </dgm:prSet>
      <dgm:spPr/>
    </dgm:pt>
    <dgm:pt modelId="{4189A365-7E79-4DE3-803F-94A28B880DDC}" type="pres">
      <dgm:prSet presAssocID="{914DA467-3765-4806-86B0-25EFA4FFEC5F}" presName="FiveNodes_2" presStyleLbl="node1" presStyleIdx="1" presStyleCnt="5" custLinFactNeighborX="-137" custLinFactNeighborY="3788">
        <dgm:presLayoutVars>
          <dgm:bulletEnabled val="1"/>
        </dgm:presLayoutVars>
      </dgm:prSet>
      <dgm:spPr/>
    </dgm:pt>
    <dgm:pt modelId="{37BC21AC-C2CD-4BD1-8579-8727FABA8DBE}" type="pres">
      <dgm:prSet presAssocID="{914DA467-3765-4806-86B0-25EFA4FFEC5F}" presName="FiveNodes_3" presStyleLbl="node1" presStyleIdx="2" presStyleCnt="5">
        <dgm:presLayoutVars>
          <dgm:bulletEnabled val="1"/>
        </dgm:presLayoutVars>
      </dgm:prSet>
      <dgm:spPr/>
    </dgm:pt>
    <dgm:pt modelId="{5E8DEDDC-0A7A-4437-B6E3-40AE5B1468BA}" type="pres">
      <dgm:prSet presAssocID="{914DA467-3765-4806-86B0-25EFA4FFEC5F}" presName="FiveNodes_4" presStyleLbl="node1" presStyleIdx="3" presStyleCnt="5">
        <dgm:presLayoutVars>
          <dgm:bulletEnabled val="1"/>
        </dgm:presLayoutVars>
      </dgm:prSet>
      <dgm:spPr/>
    </dgm:pt>
    <dgm:pt modelId="{A0958256-EE32-4C50-916C-ED81572AE676}" type="pres">
      <dgm:prSet presAssocID="{914DA467-3765-4806-86B0-25EFA4FFEC5F}" presName="FiveNodes_5" presStyleLbl="node1" presStyleIdx="4" presStyleCnt="5">
        <dgm:presLayoutVars>
          <dgm:bulletEnabled val="1"/>
        </dgm:presLayoutVars>
      </dgm:prSet>
      <dgm:spPr/>
    </dgm:pt>
    <dgm:pt modelId="{ADDF41E6-7659-4394-BA73-60D254F64B44}" type="pres">
      <dgm:prSet presAssocID="{914DA467-3765-4806-86B0-25EFA4FFEC5F}" presName="FiveConn_1-2" presStyleLbl="fgAccFollowNode1" presStyleIdx="0" presStyleCnt="4">
        <dgm:presLayoutVars>
          <dgm:bulletEnabled val="1"/>
        </dgm:presLayoutVars>
      </dgm:prSet>
      <dgm:spPr/>
    </dgm:pt>
    <dgm:pt modelId="{49ADE6D3-6A06-4765-980C-01D59FBD7E20}" type="pres">
      <dgm:prSet presAssocID="{914DA467-3765-4806-86B0-25EFA4FFEC5F}" presName="FiveConn_2-3" presStyleLbl="fgAccFollowNode1" presStyleIdx="1" presStyleCnt="4">
        <dgm:presLayoutVars>
          <dgm:bulletEnabled val="1"/>
        </dgm:presLayoutVars>
      </dgm:prSet>
      <dgm:spPr/>
    </dgm:pt>
    <dgm:pt modelId="{8A5DBCB4-06C2-4559-8FDE-0EFBAD3ECFD3}" type="pres">
      <dgm:prSet presAssocID="{914DA467-3765-4806-86B0-25EFA4FFEC5F}" presName="FiveConn_3-4" presStyleLbl="fgAccFollowNode1" presStyleIdx="2" presStyleCnt="4">
        <dgm:presLayoutVars>
          <dgm:bulletEnabled val="1"/>
        </dgm:presLayoutVars>
      </dgm:prSet>
      <dgm:spPr/>
    </dgm:pt>
    <dgm:pt modelId="{CCABECC9-0CBC-4A69-9656-40476475C03A}" type="pres">
      <dgm:prSet presAssocID="{914DA467-3765-4806-86B0-25EFA4FFEC5F}" presName="FiveConn_4-5" presStyleLbl="fgAccFollowNode1" presStyleIdx="3" presStyleCnt="4">
        <dgm:presLayoutVars>
          <dgm:bulletEnabled val="1"/>
        </dgm:presLayoutVars>
      </dgm:prSet>
      <dgm:spPr/>
    </dgm:pt>
    <dgm:pt modelId="{434D7497-EA7E-42AA-9955-CA136993C6A4}" type="pres">
      <dgm:prSet presAssocID="{914DA467-3765-4806-86B0-25EFA4FFEC5F}" presName="FiveNodes_1_text" presStyleLbl="node1" presStyleIdx="4" presStyleCnt="5">
        <dgm:presLayoutVars>
          <dgm:bulletEnabled val="1"/>
        </dgm:presLayoutVars>
      </dgm:prSet>
      <dgm:spPr/>
    </dgm:pt>
    <dgm:pt modelId="{A5FE4BE6-A34D-445F-A29B-7C30BF312648}" type="pres">
      <dgm:prSet presAssocID="{914DA467-3765-4806-86B0-25EFA4FFEC5F}" presName="FiveNodes_2_text" presStyleLbl="node1" presStyleIdx="4" presStyleCnt="5">
        <dgm:presLayoutVars>
          <dgm:bulletEnabled val="1"/>
        </dgm:presLayoutVars>
      </dgm:prSet>
      <dgm:spPr/>
    </dgm:pt>
    <dgm:pt modelId="{B8D449C1-8938-4128-BB22-D61918F271DC}" type="pres">
      <dgm:prSet presAssocID="{914DA467-3765-4806-86B0-25EFA4FFEC5F}" presName="FiveNodes_3_text" presStyleLbl="node1" presStyleIdx="4" presStyleCnt="5">
        <dgm:presLayoutVars>
          <dgm:bulletEnabled val="1"/>
        </dgm:presLayoutVars>
      </dgm:prSet>
      <dgm:spPr/>
    </dgm:pt>
    <dgm:pt modelId="{F08D7D90-D118-4401-9BC9-7B8485A30764}" type="pres">
      <dgm:prSet presAssocID="{914DA467-3765-4806-86B0-25EFA4FFEC5F}" presName="FiveNodes_4_text" presStyleLbl="node1" presStyleIdx="4" presStyleCnt="5">
        <dgm:presLayoutVars>
          <dgm:bulletEnabled val="1"/>
        </dgm:presLayoutVars>
      </dgm:prSet>
      <dgm:spPr/>
    </dgm:pt>
    <dgm:pt modelId="{9576D8AB-5026-432A-AFD0-66619F97D07A}" type="pres">
      <dgm:prSet presAssocID="{914DA467-3765-4806-86B0-25EFA4FFEC5F}" presName="FiveNodes_5_text" presStyleLbl="node1" presStyleIdx="4" presStyleCnt="5">
        <dgm:presLayoutVars>
          <dgm:bulletEnabled val="1"/>
        </dgm:presLayoutVars>
      </dgm:prSet>
      <dgm:spPr/>
    </dgm:pt>
  </dgm:ptLst>
  <dgm:cxnLst>
    <dgm:cxn modelId="{F0337B0F-64E1-4FEA-B92E-73FF58C2352D}" type="presOf" srcId="{914DA467-3765-4806-86B0-25EFA4FFEC5F}" destId="{590E847F-1154-4FCD-83E0-5695289E20AF}" srcOrd="0" destOrd="0" presId="urn:microsoft.com/office/officeart/2005/8/layout/vProcess5"/>
    <dgm:cxn modelId="{67230D12-0416-4B43-8109-1799920C0924}" type="presOf" srcId="{A254D3D0-D644-4864-B678-DD7A3CF434E7}" destId="{B8D449C1-8938-4128-BB22-D61918F271DC}" srcOrd="1" destOrd="0" presId="urn:microsoft.com/office/officeart/2005/8/layout/vProcess5"/>
    <dgm:cxn modelId="{0BA70F13-C03C-452D-A8AF-3ECA7853D97F}" type="presOf" srcId="{38A6B7FD-273C-4599-8670-F8A32D4C9028}" destId="{A5FE4BE6-A34D-445F-A29B-7C30BF312648}" srcOrd="1" destOrd="0" presId="urn:microsoft.com/office/officeart/2005/8/layout/vProcess5"/>
    <dgm:cxn modelId="{95E8E925-E511-4A9B-A865-CA0C83221D1D}" srcId="{914DA467-3765-4806-86B0-25EFA4FFEC5F}" destId="{6D484700-3906-4522-84D8-E539AD8231F0}" srcOrd="0" destOrd="0" parTransId="{3004BDC3-BFDF-4AAE-BDFE-AF21704B1C42}" sibTransId="{255872F8-2FB4-4BC5-A814-D8A43B3C3D96}"/>
    <dgm:cxn modelId="{C35B382B-CCAE-4994-81FE-F842F17589C4}" type="presOf" srcId="{A254D3D0-D644-4864-B678-DD7A3CF434E7}" destId="{37BC21AC-C2CD-4BD1-8579-8727FABA8DBE}" srcOrd="0" destOrd="0" presId="urn:microsoft.com/office/officeart/2005/8/layout/vProcess5"/>
    <dgm:cxn modelId="{6539DF2F-6DAB-4452-9EE3-C22EDBE20070}" type="presOf" srcId="{1ABBC978-8765-4B5A-8E08-63CFBFBAE2AF}" destId="{F08D7D90-D118-4401-9BC9-7B8485A30764}" srcOrd="1" destOrd="0" presId="urn:microsoft.com/office/officeart/2005/8/layout/vProcess5"/>
    <dgm:cxn modelId="{81BE594B-827E-4EAD-82A6-3FA7009FAF60}" srcId="{914DA467-3765-4806-86B0-25EFA4FFEC5F}" destId="{A254D3D0-D644-4864-B678-DD7A3CF434E7}" srcOrd="2" destOrd="0" parTransId="{7A452B84-791D-4815-BB92-43F9BA211E23}" sibTransId="{8279FEF8-A762-4CA6-9E0E-5B698E4D0DA4}"/>
    <dgm:cxn modelId="{77895A77-0723-43F7-A1F7-37B1D4885402}" type="presOf" srcId="{255872F8-2FB4-4BC5-A814-D8A43B3C3D96}" destId="{ADDF41E6-7659-4394-BA73-60D254F64B44}" srcOrd="0" destOrd="0" presId="urn:microsoft.com/office/officeart/2005/8/layout/vProcess5"/>
    <dgm:cxn modelId="{42196F79-D58D-41FC-A07B-A282DD1BC22A}" srcId="{914DA467-3765-4806-86B0-25EFA4FFEC5F}" destId="{1ABBC978-8765-4B5A-8E08-63CFBFBAE2AF}" srcOrd="3" destOrd="0" parTransId="{F33DB4F3-D9AA-433B-9805-1C4785A98548}" sibTransId="{3755A590-2587-4B96-B9F3-DF7F9AFEB48C}"/>
    <dgm:cxn modelId="{130CCA94-AB07-4EAE-8907-AE5727683378}" type="presOf" srcId="{38A6B7FD-273C-4599-8670-F8A32D4C9028}" destId="{4189A365-7E79-4DE3-803F-94A28B880DDC}" srcOrd="0" destOrd="0" presId="urn:microsoft.com/office/officeart/2005/8/layout/vProcess5"/>
    <dgm:cxn modelId="{4DA1FD94-9212-419D-A7BA-B2BC445D21C5}" type="presOf" srcId="{6D484700-3906-4522-84D8-E539AD8231F0}" destId="{1A0EBEA4-1486-4D70-AE2D-44879406D7F2}" srcOrd="0" destOrd="0" presId="urn:microsoft.com/office/officeart/2005/8/layout/vProcess5"/>
    <dgm:cxn modelId="{35222BA4-8549-41B5-97BD-65CD661F6AB1}" type="presOf" srcId="{C7364244-6808-4BD2-B56B-820A00CF689C}" destId="{49ADE6D3-6A06-4765-980C-01D59FBD7E20}" srcOrd="0" destOrd="0" presId="urn:microsoft.com/office/officeart/2005/8/layout/vProcess5"/>
    <dgm:cxn modelId="{5A8111B1-4361-435E-B59E-663E82FA7B38}" type="presOf" srcId="{6D484700-3906-4522-84D8-E539AD8231F0}" destId="{434D7497-EA7E-42AA-9955-CA136993C6A4}" srcOrd="1" destOrd="0" presId="urn:microsoft.com/office/officeart/2005/8/layout/vProcess5"/>
    <dgm:cxn modelId="{FCD809B3-ACF7-46E3-9D08-0FE54E07D7B3}" type="presOf" srcId="{3755A590-2587-4B96-B9F3-DF7F9AFEB48C}" destId="{CCABECC9-0CBC-4A69-9656-40476475C03A}" srcOrd="0" destOrd="0" presId="urn:microsoft.com/office/officeart/2005/8/layout/vProcess5"/>
    <dgm:cxn modelId="{FA9BABCD-15B9-46BE-BAE6-E8E635D009F7}" type="presOf" srcId="{D7D139D4-FB9C-47D2-8094-66E0C63547DB}" destId="{9576D8AB-5026-432A-AFD0-66619F97D07A}" srcOrd="1" destOrd="0" presId="urn:microsoft.com/office/officeart/2005/8/layout/vProcess5"/>
    <dgm:cxn modelId="{9B2312D5-E0AB-4F68-9938-1363C56FFA56}" type="presOf" srcId="{1ABBC978-8765-4B5A-8E08-63CFBFBAE2AF}" destId="{5E8DEDDC-0A7A-4437-B6E3-40AE5B1468BA}" srcOrd="0" destOrd="0" presId="urn:microsoft.com/office/officeart/2005/8/layout/vProcess5"/>
    <dgm:cxn modelId="{F4277DDD-FED1-41CD-B1EE-FA64CD9B0925}" srcId="{914DA467-3765-4806-86B0-25EFA4FFEC5F}" destId="{D7D139D4-FB9C-47D2-8094-66E0C63547DB}" srcOrd="4" destOrd="0" parTransId="{D9F1961E-CA06-425E-95B6-C88FA4F10799}" sibTransId="{65ED1EAF-30DA-46CC-BA2B-BE94A54654F7}"/>
    <dgm:cxn modelId="{9D2322E3-8EBE-4686-BE1D-C7650E8FC9BE}" srcId="{914DA467-3765-4806-86B0-25EFA4FFEC5F}" destId="{38A6B7FD-273C-4599-8670-F8A32D4C9028}" srcOrd="1" destOrd="0" parTransId="{6A1C7434-AF88-4442-8D4F-7577D41B38BE}" sibTransId="{C7364244-6808-4BD2-B56B-820A00CF689C}"/>
    <dgm:cxn modelId="{F7AD71F2-5F22-41EF-B277-74F874CB9B98}" type="presOf" srcId="{D7D139D4-FB9C-47D2-8094-66E0C63547DB}" destId="{A0958256-EE32-4C50-916C-ED81572AE676}" srcOrd="0" destOrd="0" presId="urn:microsoft.com/office/officeart/2005/8/layout/vProcess5"/>
    <dgm:cxn modelId="{D67B76F6-0A6F-4B04-A7ED-831F7FAE934C}" type="presOf" srcId="{8279FEF8-A762-4CA6-9E0E-5B698E4D0DA4}" destId="{8A5DBCB4-06C2-4559-8FDE-0EFBAD3ECFD3}" srcOrd="0" destOrd="0" presId="urn:microsoft.com/office/officeart/2005/8/layout/vProcess5"/>
    <dgm:cxn modelId="{6985DED4-8786-4E06-ABDB-94B835645D2D}" type="presParOf" srcId="{590E847F-1154-4FCD-83E0-5695289E20AF}" destId="{04F04366-A7CB-463D-90B1-269EFF5465BB}" srcOrd="0" destOrd="0" presId="urn:microsoft.com/office/officeart/2005/8/layout/vProcess5"/>
    <dgm:cxn modelId="{9B1117B4-ACA2-4C80-9FB7-5FD375C2336E}" type="presParOf" srcId="{590E847F-1154-4FCD-83E0-5695289E20AF}" destId="{1A0EBEA4-1486-4D70-AE2D-44879406D7F2}" srcOrd="1" destOrd="0" presId="urn:microsoft.com/office/officeart/2005/8/layout/vProcess5"/>
    <dgm:cxn modelId="{FE9DD75F-96C4-4A5B-9384-EF5B0F899C66}" type="presParOf" srcId="{590E847F-1154-4FCD-83E0-5695289E20AF}" destId="{4189A365-7E79-4DE3-803F-94A28B880DDC}" srcOrd="2" destOrd="0" presId="urn:microsoft.com/office/officeart/2005/8/layout/vProcess5"/>
    <dgm:cxn modelId="{F3672342-4B23-405E-A782-632235CE47E1}" type="presParOf" srcId="{590E847F-1154-4FCD-83E0-5695289E20AF}" destId="{37BC21AC-C2CD-4BD1-8579-8727FABA8DBE}" srcOrd="3" destOrd="0" presId="urn:microsoft.com/office/officeart/2005/8/layout/vProcess5"/>
    <dgm:cxn modelId="{8BF6AEE2-2E6E-495E-9AF0-1A03C9CF0A04}" type="presParOf" srcId="{590E847F-1154-4FCD-83E0-5695289E20AF}" destId="{5E8DEDDC-0A7A-4437-B6E3-40AE5B1468BA}" srcOrd="4" destOrd="0" presId="urn:microsoft.com/office/officeart/2005/8/layout/vProcess5"/>
    <dgm:cxn modelId="{4AF9026A-4590-49B4-9217-1073B1A07981}" type="presParOf" srcId="{590E847F-1154-4FCD-83E0-5695289E20AF}" destId="{A0958256-EE32-4C50-916C-ED81572AE676}" srcOrd="5" destOrd="0" presId="urn:microsoft.com/office/officeart/2005/8/layout/vProcess5"/>
    <dgm:cxn modelId="{2493EBC4-5D8E-4B7D-9F88-86408892E03D}" type="presParOf" srcId="{590E847F-1154-4FCD-83E0-5695289E20AF}" destId="{ADDF41E6-7659-4394-BA73-60D254F64B44}" srcOrd="6" destOrd="0" presId="urn:microsoft.com/office/officeart/2005/8/layout/vProcess5"/>
    <dgm:cxn modelId="{28EE261B-54E2-44CD-900D-8EC596728287}" type="presParOf" srcId="{590E847F-1154-4FCD-83E0-5695289E20AF}" destId="{49ADE6D3-6A06-4765-980C-01D59FBD7E20}" srcOrd="7" destOrd="0" presId="urn:microsoft.com/office/officeart/2005/8/layout/vProcess5"/>
    <dgm:cxn modelId="{CD239EB7-8DBC-4BAC-B70C-11F3FF4013CB}" type="presParOf" srcId="{590E847F-1154-4FCD-83E0-5695289E20AF}" destId="{8A5DBCB4-06C2-4559-8FDE-0EFBAD3ECFD3}" srcOrd="8" destOrd="0" presId="urn:microsoft.com/office/officeart/2005/8/layout/vProcess5"/>
    <dgm:cxn modelId="{44EED19A-CB74-4CFF-823B-CB050A439EA2}" type="presParOf" srcId="{590E847F-1154-4FCD-83E0-5695289E20AF}" destId="{CCABECC9-0CBC-4A69-9656-40476475C03A}" srcOrd="9" destOrd="0" presId="urn:microsoft.com/office/officeart/2005/8/layout/vProcess5"/>
    <dgm:cxn modelId="{C4916783-1B41-44F4-8F25-650BAD1DC468}" type="presParOf" srcId="{590E847F-1154-4FCD-83E0-5695289E20AF}" destId="{434D7497-EA7E-42AA-9955-CA136993C6A4}" srcOrd="10" destOrd="0" presId="urn:microsoft.com/office/officeart/2005/8/layout/vProcess5"/>
    <dgm:cxn modelId="{4973AD71-C98C-4427-9AD3-C00772D4928D}" type="presParOf" srcId="{590E847F-1154-4FCD-83E0-5695289E20AF}" destId="{A5FE4BE6-A34D-445F-A29B-7C30BF312648}" srcOrd="11" destOrd="0" presId="urn:microsoft.com/office/officeart/2005/8/layout/vProcess5"/>
    <dgm:cxn modelId="{A959515E-EF2E-4EF9-B83B-7A6F2CE224B6}" type="presParOf" srcId="{590E847F-1154-4FCD-83E0-5695289E20AF}" destId="{B8D449C1-8938-4128-BB22-D61918F271DC}" srcOrd="12" destOrd="0" presId="urn:microsoft.com/office/officeart/2005/8/layout/vProcess5"/>
    <dgm:cxn modelId="{AF7A7D70-65F0-4F69-A761-2D9331B43A2C}" type="presParOf" srcId="{590E847F-1154-4FCD-83E0-5695289E20AF}" destId="{F08D7D90-D118-4401-9BC9-7B8485A30764}" srcOrd="13" destOrd="0" presId="urn:microsoft.com/office/officeart/2005/8/layout/vProcess5"/>
    <dgm:cxn modelId="{32D01596-1E3C-4187-BCF7-F56EBACB69B4}" type="presParOf" srcId="{590E847F-1154-4FCD-83E0-5695289E20AF}" destId="{9576D8AB-5026-432A-AFD0-66619F97D07A}"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4DA467-3765-4806-86B0-25EFA4FFEC5F}" type="doc">
      <dgm:prSet loTypeId="urn:microsoft.com/office/officeart/2005/8/layout/vProcess5" loCatId="process" qsTypeId="urn:microsoft.com/office/officeart/2005/8/quickstyle/simple1" qsCatId="simple" csTypeId="urn:microsoft.com/office/officeart/2005/8/colors/accent0_3" csCatId="mainScheme" phldr="1"/>
      <dgm:spPr/>
      <dgm:t>
        <a:bodyPr/>
        <a:lstStyle/>
        <a:p>
          <a:endParaRPr lang="en-IN"/>
        </a:p>
      </dgm:t>
    </dgm:pt>
    <dgm:pt modelId="{6D484700-3906-4522-84D8-E539AD8231F0}">
      <dgm:prSet phldrT="[Text]" phldr="0"/>
      <dgm:spPr/>
      <dgm:t>
        <a:bodyPr/>
        <a:lstStyle/>
        <a:p>
          <a:r>
            <a:rPr lang="en-US" dirty="0"/>
            <a:t>Video Capture via webcam</a:t>
          </a:r>
          <a:endParaRPr lang="en-IN" dirty="0"/>
        </a:p>
      </dgm:t>
    </dgm:pt>
    <dgm:pt modelId="{3004BDC3-BFDF-4AAE-BDFE-AF21704B1C42}" type="parTrans" cxnId="{95E8E925-E511-4A9B-A865-CA0C83221D1D}">
      <dgm:prSet/>
      <dgm:spPr/>
      <dgm:t>
        <a:bodyPr/>
        <a:lstStyle/>
        <a:p>
          <a:endParaRPr lang="en-IN"/>
        </a:p>
      </dgm:t>
    </dgm:pt>
    <dgm:pt modelId="{255872F8-2FB4-4BC5-A814-D8A43B3C3D96}" type="sibTrans" cxnId="{95E8E925-E511-4A9B-A865-CA0C83221D1D}">
      <dgm:prSet/>
      <dgm:spPr/>
      <dgm:t>
        <a:bodyPr/>
        <a:lstStyle/>
        <a:p>
          <a:endParaRPr lang="en-IN"/>
        </a:p>
      </dgm:t>
    </dgm:pt>
    <dgm:pt modelId="{38A6B7FD-273C-4599-8670-F8A32D4C9028}">
      <dgm:prSet phldrT="[Text]" phldr="0"/>
      <dgm:spPr/>
      <dgm:t>
        <a:bodyPr/>
        <a:lstStyle/>
        <a:p>
          <a:r>
            <a:rPr lang="en-US" dirty="0"/>
            <a:t>Preprocessing with OpenCV</a:t>
          </a:r>
          <a:endParaRPr lang="en-IN" dirty="0"/>
        </a:p>
      </dgm:t>
    </dgm:pt>
    <dgm:pt modelId="{6A1C7434-AF88-4442-8D4F-7577D41B38BE}" type="parTrans" cxnId="{9D2322E3-8EBE-4686-BE1D-C7650E8FC9BE}">
      <dgm:prSet/>
      <dgm:spPr/>
      <dgm:t>
        <a:bodyPr/>
        <a:lstStyle/>
        <a:p>
          <a:endParaRPr lang="en-IN"/>
        </a:p>
      </dgm:t>
    </dgm:pt>
    <dgm:pt modelId="{C7364244-6808-4BD2-B56B-820A00CF689C}" type="sibTrans" cxnId="{9D2322E3-8EBE-4686-BE1D-C7650E8FC9BE}">
      <dgm:prSet/>
      <dgm:spPr/>
      <dgm:t>
        <a:bodyPr/>
        <a:lstStyle/>
        <a:p>
          <a:endParaRPr lang="en-IN"/>
        </a:p>
      </dgm:t>
    </dgm:pt>
    <dgm:pt modelId="{A254D3D0-D644-4864-B678-DD7A3CF434E7}">
      <dgm:prSet phldrT="[Text]" phldr="0"/>
      <dgm:spPr/>
      <dgm:t>
        <a:bodyPr/>
        <a:lstStyle/>
        <a:p>
          <a:r>
            <a:rPr lang="en-US" dirty="0"/>
            <a:t>Hand Gesture classification</a:t>
          </a:r>
          <a:endParaRPr lang="en-IN" dirty="0"/>
        </a:p>
      </dgm:t>
    </dgm:pt>
    <dgm:pt modelId="{7A452B84-791D-4815-BB92-43F9BA211E23}" type="parTrans" cxnId="{81BE594B-827E-4EAD-82A6-3FA7009FAF60}">
      <dgm:prSet/>
      <dgm:spPr/>
      <dgm:t>
        <a:bodyPr/>
        <a:lstStyle/>
        <a:p>
          <a:endParaRPr lang="en-IN"/>
        </a:p>
      </dgm:t>
    </dgm:pt>
    <dgm:pt modelId="{8279FEF8-A762-4CA6-9E0E-5B698E4D0DA4}" type="sibTrans" cxnId="{81BE594B-827E-4EAD-82A6-3FA7009FAF60}">
      <dgm:prSet/>
      <dgm:spPr/>
      <dgm:t>
        <a:bodyPr/>
        <a:lstStyle/>
        <a:p>
          <a:endParaRPr lang="en-IN"/>
        </a:p>
      </dgm:t>
    </dgm:pt>
    <dgm:pt modelId="{1ABBC978-8765-4B5A-8E08-63CFBFBAE2AF}">
      <dgm:prSet/>
      <dgm:spPr/>
      <dgm:t>
        <a:bodyPr/>
        <a:lstStyle/>
        <a:p>
          <a:r>
            <a:rPr lang="en-US" dirty="0"/>
            <a:t>Prediction Buffering</a:t>
          </a:r>
          <a:endParaRPr lang="en-IN" dirty="0"/>
        </a:p>
      </dgm:t>
    </dgm:pt>
    <dgm:pt modelId="{F33DB4F3-D9AA-433B-9805-1C4785A98548}" type="parTrans" cxnId="{42196F79-D58D-41FC-A07B-A282DD1BC22A}">
      <dgm:prSet/>
      <dgm:spPr/>
      <dgm:t>
        <a:bodyPr/>
        <a:lstStyle/>
        <a:p>
          <a:endParaRPr lang="en-IN"/>
        </a:p>
      </dgm:t>
    </dgm:pt>
    <dgm:pt modelId="{3755A590-2587-4B96-B9F3-DF7F9AFEB48C}" type="sibTrans" cxnId="{42196F79-D58D-41FC-A07B-A282DD1BC22A}">
      <dgm:prSet/>
      <dgm:spPr/>
      <dgm:t>
        <a:bodyPr/>
        <a:lstStyle/>
        <a:p>
          <a:endParaRPr lang="en-IN"/>
        </a:p>
      </dgm:t>
    </dgm:pt>
    <dgm:pt modelId="{D7D139D4-FB9C-47D2-8094-66E0C63547DB}">
      <dgm:prSet/>
      <dgm:spPr/>
      <dgm:t>
        <a:bodyPr/>
        <a:lstStyle/>
        <a:p>
          <a:r>
            <a:rPr lang="en-US" dirty="0"/>
            <a:t>Output Generation</a:t>
          </a:r>
          <a:endParaRPr lang="en-IN" dirty="0"/>
        </a:p>
      </dgm:t>
    </dgm:pt>
    <dgm:pt modelId="{D9F1961E-CA06-425E-95B6-C88FA4F10799}" type="parTrans" cxnId="{F4277DDD-FED1-41CD-B1EE-FA64CD9B0925}">
      <dgm:prSet/>
      <dgm:spPr/>
      <dgm:t>
        <a:bodyPr/>
        <a:lstStyle/>
        <a:p>
          <a:endParaRPr lang="en-IN"/>
        </a:p>
      </dgm:t>
    </dgm:pt>
    <dgm:pt modelId="{65ED1EAF-30DA-46CC-BA2B-BE94A54654F7}" type="sibTrans" cxnId="{F4277DDD-FED1-41CD-B1EE-FA64CD9B0925}">
      <dgm:prSet/>
      <dgm:spPr/>
      <dgm:t>
        <a:bodyPr/>
        <a:lstStyle/>
        <a:p>
          <a:endParaRPr lang="en-IN"/>
        </a:p>
      </dgm:t>
    </dgm:pt>
    <dgm:pt modelId="{590E847F-1154-4FCD-83E0-5695289E20AF}" type="pres">
      <dgm:prSet presAssocID="{914DA467-3765-4806-86B0-25EFA4FFEC5F}" presName="outerComposite" presStyleCnt="0">
        <dgm:presLayoutVars>
          <dgm:chMax val="5"/>
          <dgm:dir/>
          <dgm:resizeHandles val="exact"/>
        </dgm:presLayoutVars>
      </dgm:prSet>
      <dgm:spPr/>
    </dgm:pt>
    <dgm:pt modelId="{04F04366-A7CB-463D-90B1-269EFF5465BB}" type="pres">
      <dgm:prSet presAssocID="{914DA467-3765-4806-86B0-25EFA4FFEC5F}" presName="dummyMaxCanvas" presStyleCnt="0">
        <dgm:presLayoutVars/>
      </dgm:prSet>
      <dgm:spPr/>
    </dgm:pt>
    <dgm:pt modelId="{1A0EBEA4-1486-4D70-AE2D-44879406D7F2}" type="pres">
      <dgm:prSet presAssocID="{914DA467-3765-4806-86B0-25EFA4FFEC5F}" presName="FiveNodes_1" presStyleLbl="node1" presStyleIdx="0" presStyleCnt="5">
        <dgm:presLayoutVars>
          <dgm:bulletEnabled val="1"/>
        </dgm:presLayoutVars>
      </dgm:prSet>
      <dgm:spPr/>
    </dgm:pt>
    <dgm:pt modelId="{4189A365-7E79-4DE3-803F-94A28B880DDC}" type="pres">
      <dgm:prSet presAssocID="{914DA467-3765-4806-86B0-25EFA4FFEC5F}" presName="FiveNodes_2" presStyleLbl="node1" presStyleIdx="1" presStyleCnt="5" custLinFactNeighborX="-137" custLinFactNeighborY="3788">
        <dgm:presLayoutVars>
          <dgm:bulletEnabled val="1"/>
        </dgm:presLayoutVars>
      </dgm:prSet>
      <dgm:spPr/>
    </dgm:pt>
    <dgm:pt modelId="{37BC21AC-C2CD-4BD1-8579-8727FABA8DBE}" type="pres">
      <dgm:prSet presAssocID="{914DA467-3765-4806-86B0-25EFA4FFEC5F}" presName="FiveNodes_3" presStyleLbl="node1" presStyleIdx="2" presStyleCnt="5">
        <dgm:presLayoutVars>
          <dgm:bulletEnabled val="1"/>
        </dgm:presLayoutVars>
      </dgm:prSet>
      <dgm:spPr/>
    </dgm:pt>
    <dgm:pt modelId="{5E8DEDDC-0A7A-4437-B6E3-40AE5B1468BA}" type="pres">
      <dgm:prSet presAssocID="{914DA467-3765-4806-86B0-25EFA4FFEC5F}" presName="FiveNodes_4" presStyleLbl="node1" presStyleIdx="3" presStyleCnt="5">
        <dgm:presLayoutVars>
          <dgm:bulletEnabled val="1"/>
        </dgm:presLayoutVars>
      </dgm:prSet>
      <dgm:spPr/>
    </dgm:pt>
    <dgm:pt modelId="{A0958256-EE32-4C50-916C-ED81572AE676}" type="pres">
      <dgm:prSet presAssocID="{914DA467-3765-4806-86B0-25EFA4FFEC5F}" presName="FiveNodes_5" presStyleLbl="node1" presStyleIdx="4" presStyleCnt="5">
        <dgm:presLayoutVars>
          <dgm:bulletEnabled val="1"/>
        </dgm:presLayoutVars>
      </dgm:prSet>
      <dgm:spPr/>
    </dgm:pt>
    <dgm:pt modelId="{ADDF41E6-7659-4394-BA73-60D254F64B44}" type="pres">
      <dgm:prSet presAssocID="{914DA467-3765-4806-86B0-25EFA4FFEC5F}" presName="FiveConn_1-2" presStyleLbl="fgAccFollowNode1" presStyleIdx="0" presStyleCnt="4">
        <dgm:presLayoutVars>
          <dgm:bulletEnabled val="1"/>
        </dgm:presLayoutVars>
      </dgm:prSet>
      <dgm:spPr/>
    </dgm:pt>
    <dgm:pt modelId="{49ADE6D3-6A06-4765-980C-01D59FBD7E20}" type="pres">
      <dgm:prSet presAssocID="{914DA467-3765-4806-86B0-25EFA4FFEC5F}" presName="FiveConn_2-3" presStyleLbl="fgAccFollowNode1" presStyleIdx="1" presStyleCnt="4">
        <dgm:presLayoutVars>
          <dgm:bulletEnabled val="1"/>
        </dgm:presLayoutVars>
      </dgm:prSet>
      <dgm:spPr/>
    </dgm:pt>
    <dgm:pt modelId="{8A5DBCB4-06C2-4559-8FDE-0EFBAD3ECFD3}" type="pres">
      <dgm:prSet presAssocID="{914DA467-3765-4806-86B0-25EFA4FFEC5F}" presName="FiveConn_3-4" presStyleLbl="fgAccFollowNode1" presStyleIdx="2" presStyleCnt="4">
        <dgm:presLayoutVars>
          <dgm:bulletEnabled val="1"/>
        </dgm:presLayoutVars>
      </dgm:prSet>
      <dgm:spPr/>
    </dgm:pt>
    <dgm:pt modelId="{CCABECC9-0CBC-4A69-9656-40476475C03A}" type="pres">
      <dgm:prSet presAssocID="{914DA467-3765-4806-86B0-25EFA4FFEC5F}" presName="FiveConn_4-5" presStyleLbl="fgAccFollowNode1" presStyleIdx="3" presStyleCnt="4">
        <dgm:presLayoutVars>
          <dgm:bulletEnabled val="1"/>
        </dgm:presLayoutVars>
      </dgm:prSet>
      <dgm:spPr/>
    </dgm:pt>
    <dgm:pt modelId="{434D7497-EA7E-42AA-9955-CA136993C6A4}" type="pres">
      <dgm:prSet presAssocID="{914DA467-3765-4806-86B0-25EFA4FFEC5F}" presName="FiveNodes_1_text" presStyleLbl="node1" presStyleIdx="4" presStyleCnt="5">
        <dgm:presLayoutVars>
          <dgm:bulletEnabled val="1"/>
        </dgm:presLayoutVars>
      </dgm:prSet>
      <dgm:spPr/>
    </dgm:pt>
    <dgm:pt modelId="{A5FE4BE6-A34D-445F-A29B-7C30BF312648}" type="pres">
      <dgm:prSet presAssocID="{914DA467-3765-4806-86B0-25EFA4FFEC5F}" presName="FiveNodes_2_text" presStyleLbl="node1" presStyleIdx="4" presStyleCnt="5">
        <dgm:presLayoutVars>
          <dgm:bulletEnabled val="1"/>
        </dgm:presLayoutVars>
      </dgm:prSet>
      <dgm:spPr/>
    </dgm:pt>
    <dgm:pt modelId="{B8D449C1-8938-4128-BB22-D61918F271DC}" type="pres">
      <dgm:prSet presAssocID="{914DA467-3765-4806-86B0-25EFA4FFEC5F}" presName="FiveNodes_3_text" presStyleLbl="node1" presStyleIdx="4" presStyleCnt="5">
        <dgm:presLayoutVars>
          <dgm:bulletEnabled val="1"/>
        </dgm:presLayoutVars>
      </dgm:prSet>
      <dgm:spPr/>
    </dgm:pt>
    <dgm:pt modelId="{F08D7D90-D118-4401-9BC9-7B8485A30764}" type="pres">
      <dgm:prSet presAssocID="{914DA467-3765-4806-86B0-25EFA4FFEC5F}" presName="FiveNodes_4_text" presStyleLbl="node1" presStyleIdx="4" presStyleCnt="5">
        <dgm:presLayoutVars>
          <dgm:bulletEnabled val="1"/>
        </dgm:presLayoutVars>
      </dgm:prSet>
      <dgm:spPr/>
    </dgm:pt>
    <dgm:pt modelId="{9576D8AB-5026-432A-AFD0-66619F97D07A}" type="pres">
      <dgm:prSet presAssocID="{914DA467-3765-4806-86B0-25EFA4FFEC5F}" presName="FiveNodes_5_text" presStyleLbl="node1" presStyleIdx="4" presStyleCnt="5">
        <dgm:presLayoutVars>
          <dgm:bulletEnabled val="1"/>
        </dgm:presLayoutVars>
      </dgm:prSet>
      <dgm:spPr/>
    </dgm:pt>
  </dgm:ptLst>
  <dgm:cxnLst>
    <dgm:cxn modelId="{F0337B0F-64E1-4FEA-B92E-73FF58C2352D}" type="presOf" srcId="{914DA467-3765-4806-86B0-25EFA4FFEC5F}" destId="{590E847F-1154-4FCD-83E0-5695289E20AF}" srcOrd="0" destOrd="0" presId="urn:microsoft.com/office/officeart/2005/8/layout/vProcess5"/>
    <dgm:cxn modelId="{67230D12-0416-4B43-8109-1799920C0924}" type="presOf" srcId="{A254D3D0-D644-4864-B678-DD7A3CF434E7}" destId="{B8D449C1-8938-4128-BB22-D61918F271DC}" srcOrd="1" destOrd="0" presId="urn:microsoft.com/office/officeart/2005/8/layout/vProcess5"/>
    <dgm:cxn modelId="{0BA70F13-C03C-452D-A8AF-3ECA7853D97F}" type="presOf" srcId="{38A6B7FD-273C-4599-8670-F8A32D4C9028}" destId="{A5FE4BE6-A34D-445F-A29B-7C30BF312648}" srcOrd="1" destOrd="0" presId="urn:microsoft.com/office/officeart/2005/8/layout/vProcess5"/>
    <dgm:cxn modelId="{95E8E925-E511-4A9B-A865-CA0C83221D1D}" srcId="{914DA467-3765-4806-86B0-25EFA4FFEC5F}" destId="{6D484700-3906-4522-84D8-E539AD8231F0}" srcOrd="0" destOrd="0" parTransId="{3004BDC3-BFDF-4AAE-BDFE-AF21704B1C42}" sibTransId="{255872F8-2FB4-4BC5-A814-D8A43B3C3D96}"/>
    <dgm:cxn modelId="{C35B382B-CCAE-4994-81FE-F842F17589C4}" type="presOf" srcId="{A254D3D0-D644-4864-B678-DD7A3CF434E7}" destId="{37BC21AC-C2CD-4BD1-8579-8727FABA8DBE}" srcOrd="0" destOrd="0" presId="urn:microsoft.com/office/officeart/2005/8/layout/vProcess5"/>
    <dgm:cxn modelId="{6539DF2F-6DAB-4452-9EE3-C22EDBE20070}" type="presOf" srcId="{1ABBC978-8765-4B5A-8E08-63CFBFBAE2AF}" destId="{F08D7D90-D118-4401-9BC9-7B8485A30764}" srcOrd="1" destOrd="0" presId="urn:microsoft.com/office/officeart/2005/8/layout/vProcess5"/>
    <dgm:cxn modelId="{81BE594B-827E-4EAD-82A6-3FA7009FAF60}" srcId="{914DA467-3765-4806-86B0-25EFA4FFEC5F}" destId="{A254D3D0-D644-4864-B678-DD7A3CF434E7}" srcOrd="2" destOrd="0" parTransId="{7A452B84-791D-4815-BB92-43F9BA211E23}" sibTransId="{8279FEF8-A762-4CA6-9E0E-5B698E4D0DA4}"/>
    <dgm:cxn modelId="{77895A77-0723-43F7-A1F7-37B1D4885402}" type="presOf" srcId="{255872F8-2FB4-4BC5-A814-D8A43B3C3D96}" destId="{ADDF41E6-7659-4394-BA73-60D254F64B44}" srcOrd="0" destOrd="0" presId="urn:microsoft.com/office/officeart/2005/8/layout/vProcess5"/>
    <dgm:cxn modelId="{42196F79-D58D-41FC-A07B-A282DD1BC22A}" srcId="{914DA467-3765-4806-86B0-25EFA4FFEC5F}" destId="{1ABBC978-8765-4B5A-8E08-63CFBFBAE2AF}" srcOrd="3" destOrd="0" parTransId="{F33DB4F3-D9AA-433B-9805-1C4785A98548}" sibTransId="{3755A590-2587-4B96-B9F3-DF7F9AFEB48C}"/>
    <dgm:cxn modelId="{130CCA94-AB07-4EAE-8907-AE5727683378}" type="presOf" srcId="{38A6B7FD-273C-4599-8670-F8A32D4C9028}" destId="{4189A365-7E79-4DE3-803F-94A28B880DDC}" srcOrd="0" destOrd="0" presId="urn:microsoft.com/office/officeart/2005/8/layout/vProcess5"/>
    <dgm:cxn modelId="{4DA1FD94-9212-419D-A7BA-B2BC445D21C5}" type="presOf" srcId="{6D484700-3906-4522-84D8-E539AD8231F0}" destId="{1A0EBEA4-1486-4D70-AE2D-44879406D7F2}" srcOrd="0" destOrd="0" presId="urn:microsoft.com/office/officeart/2005/8/layout/vProcess5"/>
    <dgm:cxn modelId="{35222BA4-8549-41B5-97BD-65CD661F6AB1}" type="presOf" srcId="{C7364244-6808-4BD2-B56B-820A00CF689C}" destId="{49ADE6D3-6A06-4765-980C-01D59FBD7E20}" srcOrd="0" destOrd="0" presId="urn:microsoft.com/office/officeart/2005/8/layout/vProcess5"/>
    <dgm:cxn modelId="{5A8111B1-4361-435E-B59E-663E82FA7B38}" type="presOf" srcId="{6D484700-3906-4522-84D8-E539AD8231F0}" destId="{434D7497-EA7E-42AA-9955-CA136993C6A4}" srcOrd="1" destOrd="0" presId="urn:microsoft.com/office/officeart/2005/8/layout/vProcess5"/>
    <dgm:cxn modelId="{FCD809B3-ACF7-46E3-9D08-0FE54E07D7B3}" type="presOf" srcId="{3755A590-2587-4B96-B9F3-DF7F9AFEB48C}" destId="{CCABECC9-0CBC-4A69-9656-40476475C03A}" srcOrd="0" destOrd="0" presId="urn:microsoft.com/office/officeart/2005/8/layout/vProcess5"/>
    <dgm:cxn modelId="{FA9BABCD-15B9-46BE-BAE6-E8E635D009F7}" type="presOf" srcId="{D7D139D4-FB9C-47D2-8094-66E0C63547DB}" destId="{9576D8AB-5026-432A-AFD0-66619F97D07A}" srcOrd="1" destOrd="0" presId="urn:microsoft.com/office/officeart/2005/8/layout/vProcess5"/>
    <dgm:cxn modelId="{9B2312D5-E0AB-4F68-9938-1363C56FFA56}" type="presOf" srcId="{1ABBC978-8765-4B5A-8E08-63CFBFBAE2AF}" destId="{5E8DEDDC-0A7A-4437-B6E3-40AE5B1468BA}" srcOrd="0" destOrd="0" presId="urn:microsoft.com/office/officeart/2005/8/layout/vProcess5"/>
    <dgm:cxn modelId="{F4277DDD-FED1-41CD-B1EE-FA64CD9B0925}" srcId="{914DA467-3765-4806-86B0-25EFA4FFEC5F}" destId="{D7D139D4-FB9C-47D2-8094-66E0C63547DB}" srcOrd="4" destOrd="0" parTransId="{D9F1961E-CA06-425E-95B6-C88FA4F10799}" sibTransId="{65ED1EAF-30DA-46CC-BA2B-BE94A54654F7}"/>
    <dgm:cxn modelId="{9D2322E3-8EBE-4686-BE1D-C7650E8FC9BE}" srcId="{914DA467-3765-4806-86B0-25EFA4FFEC5F}" destId="{38A6B7FD-273C-4599-8670-F8A32D4C9028}" srcOrd="1" destOrd="0" parTransId="{6A1C7434-AF88-4442-8D4F-7577D41B38BE}" sibTransId="{C7364244-6808-4BD2-B56B-820A00CF689C}"/>
    <dgm:cxn modelId="{F7AD71F2-5F22-41EF-B277-74F874CB9B98}" type="presOf" srcId="{D7D139D4-FB9C-47D2-8094-66E0C63547DB}" destId="{A0958256-EE32-4C50-916C-ED81572AE676}" srcOrd="0" destOrd="0" presId="urn:microsoft.com/office/officeart/2005/8/layout/vProcess5"/>
    <dgm:cxn modelId="{D67B76F6-0A6F-4B04-A7ED-831F7FAE934C}" type="presOf" srcId="{8279FEF8-A762-4CA6-9E0E-5B698E4D0DA4}" destId="{8A5DBCB4-06C2-4559-8FDE-0EFBAD3ECFD3}" srcOrd="0" destOrd="0" presId="urn:microsoft.com/office/officeart/2005/8/layout/vProcess5"/>
    <dgm:cxn modelId="{6985DED4-8786-4E06-ABDB-94B835645D2D}" type="presParOf" srcId="{590E847F-1154-4FCD-83E0-5695289E20AF}" destId="{04F04366-A7CB-463D-90B1-269EFF5465BB}" srcOrd="0" destOrd="0" presId="urn:microsoft.com/office/officeart/2005/8/layout/vProcess5"/>
    <dgm:cxn modelId="{9B1117B4-ACA2-4C80-9FB7-5FD375C2336E}" type="presParOf" srcId="{590E847F-1154-4FCD-83E0-5695289E20AF}" destId="{1A0EBEA4-1486-4D70-AE2D-44879406D7F2}" srcOrd="1" destOrd="0" presId="urn:microsoft.com/office/officeart/2005/8/layout/vProcess5"/>
    <dgm:cxn modelId="{FE9DD75F-96C4-4A5B-9384-EF5B0F899C66}" type="presParOf" srcId="{590E847F-1154-4FCD-83E0-5695289E20AF}" destId="{4189A365-7E79-4DE3-803F-94A28B880DDC}" srcOrd="2" destOrd="0" presId="urn:microsoft.com/office/officeart/2005/8/layout/vProcess5"/>
    <dgm:cxn modelId="{F3672342-4B23-405E-A782-632235CE47E1}" type="presParOf" srcId="{590E847F-1154-4FCD-83E0-5695289E20AF}" destId="{37BC21AC-C2CD-4BD1-8579-8727FABA8DBE}" srcOrd="3" destOrd="0" presId="urn:microsoft.com/office/officeart/2005/8/layout/vProcess5"/>
    <dgm:cxn modelId="{8BF6AEE2-2E6E-495E-9AF0-1A03C9CF0A04}" type="presParOf" srcId="{590E847F-1154-4FCD-83E0-5695289E20AF}" destId="{5E8DEDDC-0A7A-4437-B6E3-40AE5B1468BA}" srcOrd="4" destOrd="0" presId="urn:microsoft.com/office/officeart/2005/8/layout/vProcess5"/>
    <dgm:cxn modelId="{4AF9026A-4590-49B4-9217-1073B1A07981}" type="presParOf" srcId="{590E847F-1154-4FCD-83E0-5695289E20AF}" destId="{A0958256-EE32-4C50-916C-ED81572AE676}" srcOrd="5" destOrd="0" presId="urn:microsoft.com/office/officeart/2005/8/layout/vProcess5"/>
    <dgm:cxn modelId="{2493EBC4-5D8E-4B7D-9F88-86408892E03D}" type="presParOf" srcId="{590E847F-1154-4FCD-83E0-5695289E20AF}" destId="{ADDF41E6-7659-4394-BA73-60D254F64B44}" srcOrd="6" destOrd="0" presId="urn:microsoft.com/office/officeart/2005/8/layout/vProcess5"/>
    <dgm:cxn modelId="{28EE261B-54E2-44CD-900D-8EC596728287}" type="presParOf" srcId="{590E847F-1154-4FCD-83E0-5695289E20AF}" destId="{49ADE6D3-6A06-4765-980C-01D59FBD7E20}" srcOrd="7" destOrd="0" presId="urn:microsoft.com/office/officeart/2005/8/layout/vProcess5"/>
    <dgm:cxn modelId="{CD239EB7-8DBC-4BAC-B70C-11F3FF4013CB}" type="presParOf" srcId="{590E847F-1154-4FCD-83E0-5695289E20AF}" destId="{8A5DBCB4-06C2-4559-8FDE-0EFBAD3ECFD3}" srcOrd="8" destOrd="0" presId="urn:microsoft.com/office/officeart/2005/8/layout/vProcess5"/>
    <dgm:cxn modelId="{44EED19A-CB74-4CFF-823B-CB050A439EA2}" type="presParOf" srcId="{590E847F-1154-4FCD-83E0-5695289E20AF}" destId="{CCABECC9-0CBC-4A69-9656-40476475C03A}" srcOrd="9" destOrd="0" presId="urn:microsoft.com/office/officeart/2005/8/layout/vProcess5"/>
    <dgm:cxn modelId="{C4916783-1B41-44F4-8F25-650BAD1DC468}" type="presParOf" srcId="{590E847F-1154-4FCD-83E0-5695289E20AF}" destId="{434D7497-EA7E-42AA-9955-CA136993C6A4}" srcOrd="10" destOrd="0" presId="urn:microsoft.com/office/officeart/2005/8/layout/vProcess5"/>
    <dgm:cxn modelId="{4973AD71-C98C-4427-9AD3-C00772D4928D}" type="presParOf" srcId="{590E847F-1154-4FCD-83E0-5695289E20AF}" destId="{A5FE4BE6-A34D-445F-A29B-7C30BF312648}" srcOrd="11" destOrd="0" presId="urn:microsoft.com/office/officeart/2005/8/layout/vProcess5"/>
    <dgm:cxn modelId="{A959515E-EF2E-4EF9-B83B-7A6F2CE224B6}" type="presParOf" srcId="{590E847F-1154-4FCD-83E0-5695289E20AF}" destId="{B8D449C1-8938-4128-BB22-D61918F271DC}" srcOrd="12" destOrd="0" presId="urn:microsoft.com/office/officeart/2005/8/layout/vProcess5"/>
    <dgm:cxn modelId="{AF7A7D70-65F0-4F69-A761-2D9331B43A2C}" type="presParOf" srcId="{590E847F-1154-4FCD-83E0-5695289E20AF}" destId="{F08D7D90-D118-4401-9BC9-7B8485A30764}" srcOrd="13" destOrd="0" presId="urn:microsoft.com/office/officeart/2005/8/layout/vProcess5"/>
    <dgm:cxn modelId="{32D01596-1E3C-4187-BCF7-F56EBACB69B4}" type="presParOf" srcId="{590E847F-1154-4FCD-83E0-5695289E20AF}" destId="{9576D8AB-5026-432A-AFD0-66619F97D07A}"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54BB874-FA2F-453D-9B6D-9A1CA7A93A53}" type="doc">
      <dgm:prSet loTypeId="urn:microsoft.com/office/officeart/2005/8/layout/list1" loCatId="list" qsTypeId="urn:microsoft.com/office/officeart/2005/8/quickstyle/simple1" qsCatId="simple" csTypeId="urn:microsoft.com/office/officeart/2005/8/colors/accent0_3" csCatId="mainScheme" phldr="1"/>
      <dgm:spPr/>
      <dgm:t>
        <a:bodyPr/>
        <a:lstStyle/>
        <a:p>
          <a:endParaRPr lang="en-IN"/>
        </a:p>
      </dgm:t>
    </dgm:pt>
    <dgm:pt modelId="{EBC6C21B-D72F-48A0-B60D-5A2BC1C1A72D}">
      <dgm:prSet phldrT="[Text]" phldr="0"/>
      <dgm:spPr/>
      <dgm:t>
        <a:bodyPr/>
        <a:lstStyle/>
        <a:p>
          <a:r>
            <a:rPr lang="en-US" dirty="0"/>
            <a:t>Training of model using Google Teachable Machine</a:t>
          </a:r>
          <a:endParaRPr lang="en-IN" dirty="0"/>
        </a:p>
      </dgm:t>
    </dgm:pt>
    <dgm:pt modelId="{A9CAA02E-14DF-406F-BB43-4D585D3C0CBC}" type="parTrans" cxnId="{A550B656-7A69-469C-BA26-0811AB620A98}">
      <dgm:prSet/>
      <dgm:spPr/>
      <dgm:t>
        <a:bodyPr/>
        <a:lstStyle/>
        <a:p>
          <a:endParaRPr lang="en-IN"/>
        </a:p>
      </dgm:t>
    </dgm:pt>
    <dgm:pt modelId="{E0063D51-3798-4CE1-AB9B-D7F41BE8C3BD}" type="sibTrans" cxnId="{A550B656-7A69-469C-BA26-0811AB620A98}">
      <dgm:prSet/>
      <dgm:spPr/>
      <dgm:t>
        <a:bodyPr/>
        <a:lstStyle/>
        <a:p>
          <a:endParaRPr lang="en-IN"/>
        </a:p>
      </dgm:t>
    </dgm:pt>
    <dgm:pt modelId="{6C1F2E55-54EA-4210-856B-49C0C8593C40}">
      <dgm:prSet phldrT="[Text]" phldr="0"/>
      <dgm:spPr/>
      <dgm:t>
        <a:bodyPr/>
        <a:lstStyle/>
        <a:p>
          <a:r>
            <a:rPr lang="en-US" dirty="0"/>
            <a:t>Import keras model and labels into python program</a:t>
          </a:r>
          <a:endParaRPr lang="en-IN" dirty="0"/>
        </a:p>
      </dgm:t>
    </dgm:pt>
    <dgm:pt modelId="{042AE649-8415-466B-8820-AE3961DC2005}" type="parTrans" cxnId="{8F5BA119-42D2-46A4-897B-474163199D9A}">
      <dgm:prSet/>
      <dgm:spPr/>
      <dgm:t>
        <a:bodyPr/>
        <a:lstStyle/>
        <a:p>
          <a:endParaRPr lang="en-IN"/>
        </a:p>
      </dgm:t>
    </dgm:pt>
    <dgm:pt modelId="{ABDF2204-512A-40D2-8074-5EAB53B34613}" type="sibTrans" cxnId="{8F5BA119-42D2-46A4-897B-474163199D9A}">
      <dgm:prSet/>
      <dgm:spPr/>
      <dgm:t>
        <a:bodyPr/>
        <a:lstStyle/>
        <a:p>
          <a:endParaRPr lang="en-IN"/>
        </a:p>
      </dgm:t>
    </dgm:pt>
    <dgm:pt modelId="{9CDA05A5-6BF7-4D8E-ACD5-C9FB71FE5E4E}">
      <dgm:prSet phldrT="[Text]" phldr="0"/>
      <dgm:spPr/>
      <dgm:t>
        <a:bodyPr/>
        <a:lstStyle/>
        <a:p>
          <a:r>
            <a:rPr lang="en-US" dirty="0"/>
            <a:t>Gesture recognition using OpenCV, keras and TensorFlow</a:t>
          </a:r>
          <a:endParaRPr lang="en-IN" dirty="0"/>
        </a:p>
      </dgm:t>
    </dgm:pt>
    <dgm:pt modelId="{09734326-A5C3-4FC3-84EC-2227DADF71C2}" type="parTrans" cxnId="{A5A88A1D-6111-4952-B4AA-E088943F2908}">
      <dgm:prSet/>
      <dgm:spPr/>
      <dgm:t>
        <a:bodyPr/>
        <a:lstStyle/>
        <a:p>
          <a:endParaRPr lang="en-IN"/>
        </a:p>
      </dgm:t>
    </dgm:pt>
    <dgm:pt modelId="{EF38D921-8454-4CDF-81A6-80CE39F93251}" type="sibTrans" cxnId="{A5A88A1D-6111-4952-B4AA-E088943F2908}">
      <dgm:prSet/>
      <dgm:spPr/>
      <dgm:t>
        <a:bodyPr/>
        <a:lstStyle/>
        <a:p>
          <a:endParaRPr lang="en-IN"/>
        </a:p>
      </dgm:t>
    </dgm:pt>
    <dgm:pt modelId="{04AEBA04-2CF4-4D9F-A81B-88B6EDC644BC}">
      <dgm:prSet/>
      <dgm:spPr/>
      <dgm:t>
        <a:bodyPr/>
        <a:lstStyle/>
        <a:p>
          <a:r>
            <a:rPr lang="en-US" dirty="0"/>
            <a:t>Text to speech using threading and PowerShell</a:t>
          </a:r>
          <a:endParaRPr lang="en-IN" dirty="0"/>
        </a:p>
      </dgm:t>
    </dgm:pt>
    <dgm:pt modelId="{600561E0-772D-4C96-863D-8937DF674A58}" type="parTrans" cxnId="{AE9E93D7-B1FE-421E-993C-79C81878BABB}">
      <dgm:prSet/>
      <dgm:spPr/>
      <dgm:t>
        <a:bodyPr/>
        <a:lstStyle/>
        <a:p>
          <a:endParaRPr lang="en-IN"/>
        </a:p>
      </dgm:t>
    </dgm:pt>
    <dgm:pt modelId="{B57611BC-27E9-4A45-B243-A3E70A0EDBF2}" type="sibTrans" cxnId="{AE9E93D7-B1FE-421E-993C-79C81878BABB}">
      <dgm:prSet/>
      <dgm:spPr/>
      <dgm:t>
        <a:bodyPr/>
        <a:lstStyle/>
        <a:p>
          <a:endParaRPr lang="en-IN"/>
        </a:p>
      </dgm:t>
    </dgm:pt>
    <dgm:pt modelId="{8E8C483C-7616-46C3-8041-AB21F2B63202}">
      <dgm:prSet/>
      <dgm:spPr/>
      <dgm:t>
        <a:bodyPr/>
        <a:lstStyle/>
        <a:p>
          <a:r>
            <a:rPr lang="en-US" dirty="0"/>
            <a:t>Displaying the word and sentences on window</a:t>
          </a:r>
          <a:endParaRPr lang="en-IN" dirty="0"/>
        </a:p>
      </dgm:t>
    </dgm:pt>
    <dgm:pt modelId="{FA0FDA67-BCC8-4AEC-AEF8-43110FFF1C63}" type="parTrans" cxnId="{A206B98E-830D-49BD-9F42-AB5A76DEAB1E}">
      <dgm:prSet/>
      <dgm:spPr/>
      <dgm:t>
        <a:bodyPr/>
        <a:lstStyle/>
        <a:p>
          <a:endParaRPr lang="en-IN"/>
        </a:p>
      </dgm:t>
    </dgm:pt>
    <dgm:pt modelId="{4BCF3D77-C3FD-4A5D-A2D5-30A57F9F30E8}" type="sibTrans" cxnId="{A206B98E-830D-49BD-9F42-AB5A76DEAB1E}">
      <dgm:prSet/>
      <dgm:spPr/>
      <dgm:t>
        <a:bodyPr/>
        <a:lstStyle/>
        <a:p>
          <a:endParaRPr lang="en-IN"/>
        </a:p>
      </dgm:t>
    </dgm:pt>
    <dgm:pt modelId="{1CC555AC-21C4-4616-8169-E238BB0FD401}">
      <dgm:prSet/>
      <dgm:spPr/>
      <dgm:t>
        <a:bodyPr/>
        <a:lstStyle/>
        <a:p>
          <a:r>
            <a:rPr lang="en-US" dirty="0"/>
            <a:t>Majority voting for stability</a:t>
          </a:r>
          <a:endParaRPr lang="en-IN" dirty="0"/>
        </a:p>
      </dgm:t>
    </dgm:pt>
    <dgm:pt modelId="{6F6F636C-5339-43A6-B7B1-51DC7680F9AE}" type="parTrans" cxnId="{BCD4185D-BCEC-4285-BD69-01989684B315}">
      <dgm:prSet/>
      <dgm:spPr/>
      <dgm:t>
        <a:bodyPr/>
        <a:lstStyle/>
        <a:p>
          <a:endParaRPr lang="en-IN"/>
        </a:p>
      </dgm:t>
    </dgm:pt>
    <dgm:pt modelId="{F6C4AFD6-F888-4E4D-8888-0F9ED8DF2E72}" type="sibTrans" cxnId="{BCD4185D-BCEC-4285-BD69-01989684B315}">
      <dgm:prSet/>
      <dgm:spPr/>
      <dgm:t>
        <a:bodyPr/>
        <a:lstStyle/>
        <a:p>
          <a:endParaRPr lang="en-IN"/>
        </a:p>
      </dgm:t>
    </dgm:pt>
    <dgm:pt modelId="{74946C67-1FA8-484F-841C-12C2F62016BF}" type="pres">
      <dgm:prSet presAssocID="{454BB874-FA2F-453D-9B6D-9A1CA7A93A53}" presName="linear" presStyleCnt="0">
        <dgm:presLayoutVars>
          <dgm:dir/>
          <dgm:animLvl val="lvl"/>
          <dgm:resizeHandles val="exact"/>
        </dgm:presLayoutVars>
      </dgm:prSet>
      <dgm:spPr/>
    </dgm:pt>
    <dgm:pt modelId="{970AC9A5-64EC-4023-A222-9410B78C1B00}" type="pres">
      <dgm:prSet presAssocID="{EBC6C21B-D72F-48A0-B60D-5A2BC1C1A72D}" presName="parentLin" presStyleCnt="0"/>
      <dgm:spPr/>
    </dgm:pt>
    <dgm:pt modelId="{C0A466A7-1882-44A1-A60D-4F2C341DC91A}" type="pres">
      <dgm:prSet presAssocID="{EBC6C21B-D72F-48A0-B60D-5A2BC1C1A72D}" presName="parentLeftMargin" presStyleLbl="node1" presStyleIdx="0" presStyleCnt="6"/>
      <dgm:spPr/>
    </dgm:pt>
    <dgm:pt modelId="{3CC5A153-DB87-43AB-A37B-75FA89187FF9}" type="pres">
      <dgm:prSet presAssocID="{EBC6C21B-D72F-48A0-B60D-5A2BC1C1A72D}" presName="parentText" presStyleLbl="node1" presStyleIdx="0" presStyleCnt="6">
        <dgm:presLayoutVars>
          <dgm:chMax val="0"/>
          <dgm:bulletEnabled val="1"/>
        </dgm:presLayoutVars>
      </dgm:prSet>
      <dgm:spPr/>
    </dgm:pt>
    <dgm:pt modelId="{14E6EC53-8B82-455C-88AA-8C39F72A57DD}" type="pres">
      <dgm:prSet presAssocID="{EBC6C21B-D72F-48A0-B60D-5A2BC1C1A72D}" presName="negativeSpace" presStyleCnt="0"/>
      <dgm:spPr/>
    </dgm:pt>
    <dgm:pt modelId="{9BBD2C17-AC23-4C97-B3C7-123EFFB9FAE5}" type="pres">
      <dgm:prSet presAssocID="{EBC6C21B-D72F-48A0-B60D-5A2BC1C1A72D}" presName="childText" presStyleLbl="conFgAcc1" presStyleIdx="0" presStyleCnt="6">
        <dgm:presLayoutVars>
          <dgm:bulletEnabled val="1"/>
        </dgm:presLayoutVars>
      </dgm:prSet>
      <dgm:spPr/>
    </dgm:pt>
    <dgm:pt modelId="{3BCE3317-753C-4A11-A8E8-20641750DCC8}" type="pres">
      <dgm:prSet presAssocID="{E0063D51-3798-4CE1-AB9B-D7F41BE8C3BD}" presName="spaceBetweenRectangles" presStyleCnt="0"/>
      <dgm:spPr/>
    </dgm:pt>
    <dgm:pt modelId="{97A1489C-FAD2-4D37-A771-0FAE0089642F}" type="pres">
      <dgm:prSet presAssocID="{6C1F2E55-54EA-4210-856B-49C0C8593C40}" presName="parentLin" presStyleCnt="0"/>
      <dgm:spPr/>
    </dgm:pt>
    <dgm:pt modelId="{BF686629-C5C6-48D7-B58D-DB651F093559}" type="pres">
      <dgm:prSet presAssocID="{6C1F2E55-54EA-4210-856B-49C0C8593C40}" presName="parentLeftMargin" presStyleLbl="node1" presStyleIdx="0" presStyleCnt="6"/>
      <dgm:spPr/>
    </dgm:pt>
    <dgm:pt modelId="{FB950DEB-5D3F-497A-8BCF-AE023FD84C64}" type="pres">
      <dgm:prSet presAssocID="{6C1F2E55-54EA-4210-856B-49C0C8593C40}" presName="parentText" presStyleLbl="node1" presStyleIdx="1" presStyleCnt="6">
        <dgm:presLayoutVars>
          <dgm:chMax val="0"/>
          <dgm:bulletEnabled val="1"/>
        </dgm:presLayoutVars>
      </dgm:prSet>
      <dgm:spPr/>
    </dgm:pt>
    <dgm:pt modelId="{94402908-F960-4A5F-9304-928BCF5DCF4F}" type="pres">
      <dgm:prSet presAssocID="{6C1F2E55-54EA-4210-856B-49C0C8593C40}" presName="negativeSpace" presStyleCnt="0"/>
      <dgm:spPr/>
    </dgm:pt>
    <dgm:pt modelId="{1617EAD7-DB13-42C0-ADF2-17E8154835FB}" type="pres">
      <dgm:prSet presAssocID="{6C1F2E55-54EA-4210-856B-49C0C8593C40}" presName="childText" presStyleLbl="conFgAcc1" presStyleIdx="1" presStyleCnt="6">
        <dgm:presLayoutVars>
          <dgm:bulletEnabled val="1"/>
        </dgm:presLayoutVars>
      </dgm:prSet>
      <dgm:spPr/>
    </dgm:pt>
    <dgm:pt modelId="{B22F9D0D-FA38-4D4A-A2A6-CB3E565B08FE}" type="pres">
      <dgm:prSet presAssocID="{ABDF2204-512A-40D2-8074-5EAB53B34613}" presName="spaceBetweenRectangles" presStyleCnt="0"/>
      <dgm:spPr/>
    </dgm:pt>
    <dgm:pt modelId="{F452CD7A-1715-4987-AFF2-A4167F6E781B}" type="pres">
      <dgm:prSet presAssocID="{9CDA05A5-6BF7-4D8E-ACD5-C9FB71FE5E4E}" presName="parentLin" presStyleCnt="0"/>
      <dgm:spPr/>
    </dgm:pt>
    <dgm:pt modelId="{EBD69077-35E2-4383-BE4E-557AA875D137}" type="pres">
      <dgm:prSet presAssocID="{9CDA05A5-6BF7-4D8E-ACD5-C9FB71FE5E4E}" presName="parentLeftMargin" presStyleLbl="node1" presStyleIdx="1" presStyleCnt="6"/>
      <dgm:spPr/>
    </dgm:pt>
    <dgm:pt modelId="{B64A456B-9360-41F5-A22A-DE2AEE288652}" type="pres">
      <dgm:prSet presAssocID="{9CDA05A5-6BF7-4D8E-ACD5-C9FB71FE5E4E}" presName="parentText" presStyleLbl="node1" presStyleIdx="2" presStyleCnt="6">
        <dgm:presLayoutVars>
          <dgm:chMax val="0"/>
          <dgm:bulletEnabled val="1"/>
        </dgm:presLayoutVars>
      </dgm:prSet>
      <dgm:spPr/>
    </dgm:pt>
    <dgm:pt modelId="{4A3806A1-3530-4899-AE95-4A37C86DED97}" type="pres">
      <dgm:prSet presAssocID="{9CDA05A5-6BF7-4D8E-ACD5-C9FB71FE5E4E}" presName="negativeSpace" presStyleCnt="0"/>
      <dgm:spPr/>
    </dgm:pt>
    <dgm:pt modelId="{3BCBF060-6A2F-4F9E-9CB3-5F4ADCAA705D}" type="pres">
      <dgm:prSet presAssocID="{9CDA05A5-6BF7-4D8E-ACD5-C9FB71FE5E4E}" presName="childText" presStyleLbl="conFgAcc1" presStyleIdx="2" presStyleCnt="6">
        <dgm:presLayoutVars>
          <dgm:bulletEnabled val="1"/>
        </dgm:presLayoutVars>
      </dgm:prSet>
      <dgm:spPr/>
    </dgm:pt>
    <dgm:pt modelId="{33DD8BEB-DDEC-4863-AA81-AC85CDD503B2}" type="pres">
      <dgm:prSet presAssocID="{EF38D921-8454-4CDF-81A6-80CE39F93251}" presName="spaceBetweenRectangles" presStyleCnt="0"/>
      <dgm:spPr/>
    </dgm:pt>
    <dgm:pt modelId="{CDE718D3-A019-41E5-9BC6-A84C85FA9413}" type="pres">
      <dgm:prSet presAssocID="{1CC555AC-21C4-4616-8169-E238BB0FD401}" presName="parentLin" presStyleCnt="0"/>
      <dgm:spPr/>
    </dgm:pt>
    <dgm:pt modelId="{085AFED7-D591-4C82-AF5A-8D02AC82DEB4}" type="pres">
      <dgm:prSet presAssocID="{1CC555AC-21C4-4616-8169-E238BB0FD401}" presName="parentLeftMargin" presStyleLbl="node1" presStyleIdx="2" presStyleCnt="6"/>
      <dgm:spPr/>
    </dgm:pt>
    <dgm:pt modelId="{938FFFD6-177D-497F-A4C0-FDF08FE0ADCE}" type="pres">
      <dgm:prSet presAssocID="{1CC555AC-21C4-4616-8169-E238BB0FD401}" presName="parentText" presStyleLbl="node1" presStyleIdx="3" presStyleCnt="6">
        <dgm:presLayoutVars>
          <dgm:chMax val="0"/>
          <dgm:bulletEnabled val="1"/>
        </dgm:presLayoutVars>
      </dgm:prSet>
      <dgm:spPr/>
    </dgm:pt>
    <dgm:pt modelId="{FB2EA95D-D0A8-4D41-8EEF-2E50487347E2}" type="pres">
      <dgm:prSet presAssocID="{1CC555AC-21C4-4616-8169-E238BB0FD401}" presName="negativeSpace" presStyleCnt="0"/>
      <dgm:spPr/>
    </dgm:pt>
    <dgm:pt modelId="{19A9B216-7B7F-47EF-B3F9-2D1A4F2F6BBA}" type="pres">
      <dgm:prSet presAssocID="{1CC555AC-21C4-4616-8169-E238BB0FD401}" presName="childText" presStyleLbl="conFgAcc1" presStyleIdx="3" presStyleCnt="6">
        <dgm:presLayoutVars>
          <dgm:bulletEnabled val="1"/>
        </dgm:presLayoutVars>
      </dgm:prSet>
      <dgm:spPr/>
    </dgm:pt>
    <dgm:pt modelId="{C8CC081E-19E4-4B81-9E0E-DB6DA69ACEBC}" type="pres">
      <dgm:prSet presAssocID="{F6C4AFD6-F888-4E4D-8888-0F9ED8DF2E72}" presName="spaceBetweenRectangles" presStyleCnt="0"/>
      <dgm:spPr/>
    </dgm:pt>
    <dgm:pt modelId="{BD698CBA-CE0D-4F17-9309-89823DCB9921}" type="pres">
      <dgm:prSet presAssocID="{04AEBA04-2CF4-4D9F-A81B-88B6EDC644BC}" presName="parentLin" presStyleCnt="0"/>
      <dgm:spPr/>
    </dgm:pt>
    <dgm:pt modelId="{3CCF6865-EBDF-402F-AD9D-DEB0E539AA64}" type="pres">
      <dgm:prSet presAssocID="{04AEBA04-2CF4-4D9F-A81B-88B6EDC644BC}" presName="parentLeftMargin" presStyleLbl="node1" presStyleIdx="3" presStyleCnt="6"/>
      <dgm:spPr/>
    </dgm:pt>
    <dgm:pt modelId="{2F2640CA-5652-4D4B-AE0B-7CA503CF56F4}" type="pres">
      <dgm:prSet presAssocID="{04AEBA04-2CF4-4D9F-A81B-88B6EDC644BC}" presName="parentText" presStyleLbl="node1" presStyleIdx="4" presStyleCnt="6">
        <dgm:presLayoutVars>
          <dgm:chMax val="0"/>
          <dgm:bulletEnabled val="1"/>
        </dgm:presLayoutVars>
      </dgm:prSet>
      <dgm:spPr/>
    </dgm:pt>
    <dgm:pt modelId="{367C40F0-53BC-4609-9495-519B92F54331}" type="pres">
      <dgm:prSet presAssocID="{04AEBA04-2CF4-4D9F-A81B-88B6EDC644BC}" presName="negativeSpace" presStyleCnt="0"/>
      <dgm:spPr/>
    </dgm:pt>
    <dgm:pt modelId="{79D1271E-4651-47F4-883C-657F9D1E2ADC}" type="pres">
      <dgm:prSet presAssocID="{04AEBA04-2CF4-4D9F-A81B-88B6EDC644BC}" presName="childText" presStyleLbl="conFgAcc1" presStyleIdx="4" presStyleCnt="6">
        <dgm:presLayoutVars>
          <dgm:bulletEnabled val="1"/>
        </dgm:presLayoutVars>
      </dgm:prSet>
      <dgm:spPr/>
    </dgm:pt>
    <dgm:pt modelId="{B84B1E9F-CD77-4792-BB61-979B03F931CD}" type="pres">
      <dgm:prSet presAssocID="{B57611BC-27E9-4A45-B243-A3E70A0EDBF2}" presName="spaceBetweenRectangles" presStyleCnt="0"/>
      <dgm:spPr/>
    </dgm:pt>
    <dgm:pt modelId="{88D5D294-E9CD-44BF-AD36-05B92C855FAB}" type="pres">
      <dgm:prSet presAssocID="{8E8C483C-7616-46C3-8041-AB21F2B63202}" presName="parentLin" presStyleCnt="0"/>
      <dgm:spPr/>
    </dgm:pt>
    <dgm:pt modelId="{2BCA55EA-6EF4-41F4-9658-4C57924AAFFD}" type="pres">
      <dgm:prSet presAssocID="{8E8C483C-7616-46C3-8041-AB21F2B63202}" presName="parentLeftMargin" presStyleLbl="node1" presStyleIdx="4" presStyleCnt="6"/>
      <dgm:spPr/>
    </dgm:pt>
    <dgm:pt modelId="{5BF95CA3-93E3-46D9-855D-054C89180C7C}" type="pres">
      <dgm:prSet presAssocID="{8E8C483C-7616-46C3-8041-AB21F2B63202}" presName="parentText" presStyleLbl="node1" presStyleIdx="5" presStyleCnt="6">
        <dgm:presLayoutVars>
          <dgm:chMax val="0"/>
          <dgm:bulletEnabled val="1"/>
        </dgm:presLayoutVars>
      </dgm:prSet>
      <dgm:spPr/>
    </dgm:pt>
    <dgm:pt modelId="{D9757B5D-6EF5-4897-AB66-05413EA0BA60}" type="pres">
      <dgm:prSet presAssocID="{8E8C483C-7616-46C3-8041-AB21F2B63202}" presName="negativeSpace" presStyleCnt="0"/>
      <dgm:spPr/>
    </dgm:pt>
    <dgm:pt modelId="{36DE2134-650C-4711-BC0C-3612DF7BDACA}" type="pres">
      <dgm:prSet presAssocID="{8E8C483C-7616-46C3-8041-AB21F2B63202}" presName="childText" presStyleLbl="conFgAcc1" presStyleIdx="5" presStyleCnt="6">
        <dgm:presLayoutVars>
          <dgm:bulletEnabled val="1"/>
        </dgm:presLayoutVars>
      </dgm:prSet>
      <dgm:spPr/>
    </dgm:pt>
  </dgm:ptLst>
  <dgm:cxnLst>
    <dgm:cxn modelId="{8F5BA119-42D2-46A4-897B-474163199D9A}" srcId="{454BB874-FA2F-453D-9B6D-9A1CA7A93A53}" destId="{6C1F2E55-54EA-4210-856B-49C0C8593C40}" srcOrd="1" destOrd="0" parTransId="{042AE649-8415-466B-8820-AE3961DC2005}" sibTransId="{ABDF2204-512A-40D2-8074-5EAB53B34613}"/>
    <dgm:cxn modelId="{A5A88A1D-6111-4952-B4AA-E088943F2908}" srcId="{454BB874-FA2F-453D-9B6D-9A1CA7A93A53}" destId="{9CDA05A5-6BF7-4D8E-ACD5-C9FB71FE5E4E}" srcOrd="2" destOrd="0" parTransId="{09734326-A5C3-4FC3-84EC-2227DADF71C2}" sibTransId="{EF38D921-8454-4CDF-81A6-80CE39F93251}"/>
    <dgm:cxn modelId="{BCD4185D-BCEC-4285-BD69-01989684B315}" srcId="{454BB874-FA2F-453D-9B6D-9A1CA7A93A53}" destId="{1CC555AC-21C4-4616-8169-E238BB0FD401}" srcOrd="3" destOrd="0" parTransId="{6F6F636C-5339-43A6-B7B1-51DC7680F9AE}" sibTransId="{F6C4AFD6-F888-4E4D-8888-0F9ED8DF2E72}"/>
    <dgm:cxn modelId="{147B0060-13D3-4847-8658-77EDAB2F2523}" type="presOf" srcId="{9CDA05A5-6BF7-4D8E-ACD5-C9FB71FE5E4E}" destId="{B64A456B-9360-41F5-A22A-DE2AEE288652}" srcOrd="1" destOrd="0" presId="urn:microsoft.com/office/officeart/2005/8/layout/list1"/>
    <dgm:cxn modelId="{3A5D6372-DF02-4CC4-B4C7-D5D71E80C1BC}" type="presOf" srcId="{04AEBA04-2CF4-4D9F-A81B-88B6EDC644BC}" destId="{3CCF6865-EBDF-402F-AD9D-DEB0E539AA64}" srcOrd="0" destOrd="0" presId="urn:microsoft.com/office/officeart/2005/8/layout/list1"/>
    <dgm:cxn modelId="{A550B656-7A69-469C-BA26-0811AB620A98}" srcId="{454BB874-FA2F-453D-9B6D-9A1CA7A93A53}" destId="{EBC6C21B-D72F-48A0-B60D-5A2BC1C1A72D}" srcOrd="0" destOrd="0" parTransId="{A9CAA02E-14DF-406F-BB43-4D585D3C0CBC}" sibTransId="{E0063D51-3798-4CE1-AB9B-D7F41BE8C3BD}"/>
    <dgm:cxn modelId="{914D4085-C151-43F7-AFEB-0E78D7D5515C}" type="presOf" srcId="{1CC555AC-21C4-4616-8169-E238BB0FD401}" destId="{085AFED7-D591-4C82-AF5A-8D02AC82DEB4}" srcOrd="0" destOrd="0" presId="urn:microsoft.com/office/officeart/2005/8/layout/list1"/>
    <dgm:cxn modelId="{A206B98E-830D-49BD-9F42-AB5A76DEAB1E}" srcId="{454BB874-FA2F-453D-9B6D-9A1CA7A93A53}" destId="{8E8C483C-7616-46C3-8041-AB21F2B63202}" srcOrd="5" destOrd="0" parTransId="{FA0FDA67-BCC8-4AEC-AEF8-43110FFF1C63}" sibTransId="{4BCF3D77-C3FD-4A5D-A2D5-30A57F9F30E8}"/>
    <dgm:cxn modelId="{83E4CC92-00A3-4EFD-9310-1945125B7849}" type="presOf" srcId="{EBC6C21B-D72F-48A0-B60D-5A2BC1C1A72D}" destId="{C0A466A7-1882-44A1-A60D-4F2C341DC91A}" srcOrd="0" destOrd="0" presId="urn:microsoft.com/office/officeart/2005/8/layout/list1"/>
    <dgm:cxn modelId="{F6C0349E-30F9-4D9B-B80F-63C12D102112}" type="presOf" srcId="{6C1F2E55-54EA-4210-856B-49C0C8593C40}" destId="{FB950DEB-5D3F-497A-8BCF-AE023FD84C64}" srcOrd="1" destOrd="0" presId="urn:microsoft.com/office/officeart/2005/8/layout/list1"/>
    <dgm:cxn modelId="{082CACA8-B959-470B-A4C5-327122DFADA6}" type="presOf" srcId="{8E8C483C-7616-46C3-8041-AB21F2B63202}" destId="{5BF95CA3-93E3-46D9-855D-054C89180C7C}" srcOrd="1" destOrd="0" presId="urn:microsoft.com/office/officeart/2005/8/layout/list1"/>
    <dgm:cxn modelId="{69BBA1B1-6860-4182-91B5-1B202353FFE4}" type="presOf" srcId="{EBC6C21B-D72F-48A0-B60D-5A2BC1C1A72D}" destId="{3CC5A153-DB87-43AB-A37B-75FA89187FF9}" srcOrd="1" destOrd="0" presId="urn:microsoft.com/office/officeart/2005/8/layout/list1"/>
    <dgm:cxn modelId="{29DFBAB3-A178-49E0-B23D-40522E8F9029}" type="presOf" srcId="{6C1F2E55-54EA-4210-856B-49C0C8593C40}" destId="{BF686629-C5C6-48D7-B58D-DB651F093559}" srcOrd="0" destOrd="0" presId="urn:microsoft.com/office/officeart/2005/8/layout/list1"/>
    <dgm:cxn modelId="{9DE47FB4-5237-422B-BF7C-6AB5629E4495}" type="presOf" srcId="{04AEBA04-2CF4-4D9F-A81B-88B6EDC644BC}" destId="{2F2640CA-5652-4D4B-AE0B-7CA503CF56F4}" srcOrd="1" destOrd="0" presId="urn:microsoft.com/office/officeart/2005/8/layout/list1"/>
    <dgm:cxn modelId="{C64864BE-7955-493D-906D-3D1646CFC2C5}" type="presOf" srcId="{454BB874-FA2F-453D-9B6D-9A1CA7A93A53}" destId="{74946C67-1FA8-484F-841C-12C2F62016BF}" srcOrd="0" destOrd="0" presId="urn:microsoft.com/office/officeart/2005/8/layout/list1"/>
    <dgm:cxn modelId="{BD36C9CE-11E4-495C-A06E-3E24385BB97A}" type="presOf" srcId="{9CDA05A5-6BF7-4D8E-ACD5-C9FB71FE5E4E}" destId="{EBD69077-35E2-4383-BE4E-557AA875D137}" srcOrd="0" destOrd="0" presId="urn:microsoft.com/office/officeart/2005/8/layout/list1"/>
    <dgm:cxn modelId="{4C0AACD3-A130-4DA5-81DA-20697E085EE9}" type="presOf" srcId="{1CC555AC-21C4-4616-8169-E238BB0FD401}" destId="{938FFFD6-177D-497F-A4C0-FDF08FE0ADCE}" srcOrd="1" destOrd="0" presId="urn:microsoft.com/office/officeart/2005/8/layout/list1"/>
    <dgm:cxn modelId="{AE9E93D7-B1FE-421E-993C-79C81878BABB}" srcId="{454BB874-FA2F-453D-9B6D-9A1CA7A93A53}" destId="{04AEBA04-2CF4-4D9F-A81B-88B6EDC644BC}" srcOrd="4" destOrd="0" parTransId="{600561E0-772D-4C96-863D-8937DF674A58}" sibTransId="{B57611BC-27E9-4A45-B243-A3E70A0EDBF2}"/>
    <dgm:cxn modelId="{CA7A89E0-8924-4FCE-8CE2-C665915212F6}" type="presOf" srcId="{8E8C483C-7616-46C3-8041-AB21F2B63202}" destId="{2BCA55EA-6EF4-41F4-9658-4C57924AAFFD}" srcOrd="0" destOrd="0" presId="urn:microsoft.com/office/officeart/2005/8/layout/list1"/>
    <dgm:cxn modelId="{0D282BB2-962D-4E75-8EF4-BD48BF89A632}" type="presParOf" srcId="{74946C67-1FA8-484F-841C-12C2F62016BF}" destId="{970AC9A5-64EC-4023-A222-9410B78C1B00}" srcOrd="0" destOrd="0" presId="urn:microsoft.com/office/officeart/2005/8/layout/list1"/>
    <dgm:cxn modelId="{7D234C1C-CC5B-484D-BDCB-32C7D2E02679}" type="presParOf" srcId="{970AC9A5-64EC-4023-A222-9410B78C1B00}" destId="{C0A466A7-1882-44A1-A60D-4F2C341DC91A}" srcOrd="0" destOrd="0" presId="urn:microsoft.com/office/officeart/2005/8/layout/list1"/>
    <dgm:cxn modelId="{4C6F0919-9E18-4C86-A631-B59029375D44}" type="presParOf" srcId="{970AC9A5-64EC-4023-A222-9410B78C1B00}" destId="{3CC5A153-DB87-43AB-A37B-75FA89187FF9}" srcOrd="1" destOrd="0" presId="urn:microsoft.com/office/officeart/2005/8/layout/list1"/>
    <dgm:cxn modelId="{F3B1EE37-263D-4067-94D7-1AB7EEC259C6}" type="presParOf" srcId="{74946C67-1FA8-484F-841C-12C2F62016BF}" destId="{14E6EC53-8B82-455C-88AA-8C39F72A57DD}" srcOrd="1" destOrd="0" presId="urn:microsoft.com/office/officeart/2005/8/layout/list1"/>
    <dgm:cxn modelId="{E7219F6F-1CE7-4D11-9717-087FB542C113}" type="presParOf" srcId="{74946C67-1FA8-484F-841C-12C2F62016BF}" destId="{9BBD2C17-AC23-4C97-B3C7-123EFFB9FAE5}" srcOrd="2" destOrd="0" presId="urn:microsoft.com/office/officeart/2005/8/layout/list1"/>
    <dgm:cxn modelId="{5591B3F1-A996-41F2-A3EC-CEC5B120223A}" type="presParOf" srcId="{74946C67-1FA8-484F-841C-12C2F62016BF}" destId="{3BCE3317-753C-4A11-A8E8-20641750DCC8}" srcOrd="3" destOrd="0" presId="urn:microsoft.com/office/officeart/2005/8/layout/list1"/>
    <dgm:cxn modelId="{7721A349-51DF-4569-9309-190702120F82}" type="presParOf" srcId="{74946C67-1FA8-484F-841C-12C2F62016BF}" destId="{97A1489C-FAD2-4D37-A771-0FAE0089642F}" srcOrd="4" destOrd="0" presId="urn:microsoft.com/office/officeart/2005/8/layout/list1"/>
    <dgm:cxn modelId="{B0087618-0AF1-49DF-99C7-539F35F616A8}" type="presParOf" srcId="{97A1489C-FAD2-4D37-A771-0FAE0089642F}" destId="{BF686629-C5C6-48D7-B58D-DB651F093559}" srcOrd="0" destOrd="0" presId="urn:microsoft.com/office/officeart/2005/8/layout/list1"/>
    <dgm:cxn modelId="{543BCBBE-1F77-4229-AAD1-DAB64FF396E3}" type="presParOf" srcId="{97A1489C-FAD2-4D37-A771-0FAE0089642F}" destId="{FB950DEB-5D3F-497A-8BCF-AE023FD84C64}" srcOrd="1" destOrd="0" presId="urn:microsoft.com/office/officeart/2005/8/layout/list1"/>
    <dgm:cxn modelId="{E5972373-1351-4A60-8906-BCAD54DDC6CF}" type="presParOf" srcId="{74946C67-1FA8-484F-841C-12C2F62016BF}" destId="{94402908-F960-4A5F-9304-928BCF5DCF4F}" srcOrd="5" destOrd="0" presId="urn:microsoft.com/office/officeart/2005/8/layout/list1"/>
    <dgm:cxn modelId="{E7917632-12F1-4018-A69D-380E5D7EC9FC}" type="presParOf" srcId="{74946C67-1FA8-484F-841C-12C2F62016BF}" destId="{1617EAD7-DB13-42C0-ADF2-17E8154835FB}" srcOrd="6" destOrd="0" presId="urn:microsoft.com/office/officeart/2005/8/layout/list1"/>
    <dgm:cxn modelId="{47993806-C030-466B-9E53-3433FE3BBE2E}" type="presParOf" srcId="{74946C67-1FA8-484F-841C-12C2F62016BF}" destId="{B22F9D0D-FA38-4D4A-A2A6-CB3E565B08FE}" srcOrd="7" destOrd="0" presId="urn:microsoft.com/office/officeart/2005/8/layout/list1"/>
    <dgm:cxn modelId="{5FFC0510-50E7-46CC-855A-92E2E122A5B2}" type="presParOf" srcId="{74946C67-1FA8-484F-841C-12C2F62016BF}" destId="{F452CD7A-1715-4987-AFF2-A4167F6E781B}" srcOrd="8" destOrd="0" presId="urn:microsoft.com/office/officeart/2005/8/layout/list1"/>
    <dgm:cxn modelId="{E09F8755-63C8-4C1C-A955-A90D8B41FC51}" type="presParOf" srcId="{F452CD7A-1715-4987-AFF2-A4167F6E781B}" destId="{EBD69077-35E2-4383-BE4E-557AA875D137}" srcOrd="0" destOrd="0" presId="urn:microsoft.com/office/officeart/2005/8/layout/list1"/>
    <dgm:cxn modelId="{555AFB26-CDBB-4938-8EDE-75483156B590}" type="presParOf" srcId="{F452CD7A-1715-4987-AFF2-A4167F6E781B}" destId="{B64A456B-9360-41F5-A22A-DE2AEE288652}" srcOrd="1" destOrd="0" presId="urn:microsoft.com/office/officeart/2005/8/layout/list1"/>
    <dgm:cxn modelId="{EDE0EDA4-36F2-48EB-8BB7-9D75B8AC7B0D}" type="presParOf" srcId="{74946C67-1FA8-484F-841C-12C2F62016BF}" destId="{4A3806A1-3530-4899-AE95-4A37C86DED97}" srcOrd="9" destOrd="0" presId="urn:microsoft.com/office/officeart/2005/8/layout/list1"/>
    <dgm:cxn modelId="{06E0381D-7630-436C-82D7-C9999D6C1D16}" type="presParOf" srcId="{74946C67-1FA8-484F-841C-12C2F62016BF}" destId="{3BCBF060-6A2F-4F9E-9CB3-5F4ADCAA705D}" srcOrd="10" destOrd="0" presId="urn:microsoft.com/office/officeart/2005/8/layout/list1"/>
    <dgm:cxn modelId="{1D6E091B-B4BD-452A-BCDC-47C195F3DCBE}" type="presParOf" srcId="{74946C67-1FA8-484F-841C-12C2F62016BF}" destId="{33DD8BEB-DDEC-4863-AA81-AC85CDD503B2}" srcOrd="11" destOrd="0" presId="urn:microsoft.com/office/officeart/2005/8/layout/list1"/>
    <dgm:cxn modelId="{8054FBBE-6A5D-491C-B915-0D0AF7111779}" type="presParOf" srcId="{74946C67-1FA8-484F-841C-12C2F62016BF}" destId="{CDE718D3-A019-41E5-9BC6-A84C85FA9413}" srcOrd="12" destOrd="0" presId="urn:microsoft.com/office/officeart/2005/8/layout/list1"/>
    <dgm:cxn modelId="{B4A53D70-2131-4F40-9E13-DF700F0181FF}" type="presParOf" srcId="{CDE718D3-A019-41E5-9BC6-A84C85FA9413}" destId="{085AFED7-D591-4C82-AF5A-8D02AC82DEB4}" srcOrd="0" destOrd="0" presId="urn:microsoft.com/office/officeart/2005/8/layout/list1"/>
    <dgm:cxn modelId="{1C8B9FF8-8090-4FAC-BD72-38BB0E1BBB57}" type="presParOf" srcId="{CDE718D3-A019-41E5-9BC6-A84C85FA9413}" destId="{938FFFD6-177D-497F-A4C0-FDF08FE0ADCE}" srcOrd="1" destOrd="0" presId="urn:microsoft.com/office/officeart/2005/8/layout/list1"/>
    <dgm:cxn modelId="{F0B82415-D6F4-4B6D-B2EB-98D6E7DFACA1}" type="presParOf" srcId="{74946C67-1FA8-484F-841C-12C2F62016BF}" destId="{FB2EA95D-D0A8-4D41-8EEF-2E50487347E2}" srcOrd="13" destOrd="0" presId="urn:microsoft.com/office/officeart/2005/8/layout/list1"/>
    <dgm:cxn modelId="{4EB2626C-649A-4887-B5BC-FAAEB49F34FD}" type="presParOf" srcId="{74946C67-1FA8-484F-841C-12C2F62016BF}" destId="{19A9B216-7B7F-47EF-B3F9-2D1A4F2F6BBA}" srcOrd="14" destOrd="0" presId="urn:microsoft.com/office/officeart/2005/8/layout/list1"/>
    <dgm:cxn modelId="{F873EDDC-C559-42B5-8A87-CA40EE603288}" type="presParOf" srcId="{74946C67-1FA8-484F-841C-12C2F62016BF}" destId="{C8CC081E-19E4-4B81-9E0E-DB6DA69ACEBC}" srcOrd="15" destOrd="0" presId="urn:microsoft.com/office/officeart/2005/8/layout/list1"/>
    <dgm:cxn modelId="{0EF6E399-824D-41E9-B2C4-095F68561F09}" type="presParOf" srcId="{74946C67-1FA8-484F-841C-12C2F62016BF}" destId="{BD698CBA-CE0D-4F17-9309-89823DCB9921}" srcOrd="16" destOrd="0" presId="urn:microsoft.com/office/officeart/2005/8/layout/list1"/>
    <dgm:cxn modelId="{6373D434-7CE2-43F8-A786-806FDE0F0423}" type="presParOf" srcId="{BD698CBA-CE0D-4F17-9309-89823DCB9921}" destId="{3CCF6865-EBDF-402F-AD9D-DEB0E539AA64}" srcOrd="0" destOrd="0" presId="urn:microsoft.com/office/officeart/2005/8/layout/list1"/>
    <dgm:cxn modelId="{D7A9F8F9-5624-4E9B-86CF-DEC15B8D4C55}" type="presParOf" srcId="{BD698CBA-CE0D-4F17-9309-89823DCB9921}" destId="{2F2640CA-5652-4D4B-AE0B-7CA503CF56F4}" srcOrd="1" destOrd="0" presId="urn:microsoft.com/office/officeart/2005/8/layout/list1"/>
    <dgm:cxn modelId="{7B354CC2-A970-492E-8068-051134C4DF25}" type="presParOf" srcId="{74946C67-1FA8-484F-841C-12C2F62016BF}" destId="{367C40F0-53BC-4609-9495-519B92F54331}" srcOrd="17" destOrd="0" presId="urn:microsoft.com/office/officeart/2005/8/layout/list1"/>
    <dgm:cxn modelId="{4DAFC70E-76A0-446F-AD05-EC9734D3B9D7}" type="presParOf" srcId="{74946C67-1FA8-484F-841C-12C2F62016BF}" destId="{79D1271E-4651-47F4-883C-657F9D1E2ADC}" srcOrd="18" destOrd="0" presId="urn:microsoft.com/office/officeart/2005/8/layout/list1"/>
    <dgm:cxn modelId="{44B30F0D-72B6-4DF0-8112-C6CC99AE8207}" type="presParOf" srcId="{74946C67-1FA8-484F-841C-12C2F62016BF}" destId="{B84B1E9F-CD77-4792-BB61-979B03F931CD}" srcOrd="19" destOrd="0" presId="urn:microsoft.com/office/officeart/2005/8/layout/list1"/>
    <dgm:cxn modelId="{1EE2A8C8-C7E5-4863-A6BC-40611784EA2D}" type="presParOf" srcId="{74946C67-1FA8-484F-841C-12C2F62016BF}" destId="{88D5D294-E9CD-44BF-AD36-05B92C855FAB}" srcOrd="20" destOrd="0" presId="urn:microsoft.com/office/officeart/2005/8/layout/list1"/>
    <dgm:cxn modelId="{7FAA5070-DF28-476B-8B57-B3B00E28A52A}" type="presParOf" srcId="{88D5D294-E9CD-44BF-AD36-05B92C855FAB}" destId="{2BCA55EA-6EF4-41F4-9658-4C57924AAFFD}" srcOrd="0" destOrd="0" presId="urn:microsoft.com/office/officeart/2005/8/layout/list1"/>
    <dgm:cxn modelId="{ECF73854-3055-46A3-A399-0CB417CC0267}" type="presParOf" srcId="{88D5D294-E9CD-44BF-AD36-05B92C855FAB}" destId="{5BF95CA3-93E3-46D9-855D-054C89180C7C}" srcOrd="1" destOrd="0" presId="urn:microsoft.com/office/officeart/2005/8/layout/list1"/>
    <dgm:cxn modelId="{1A0F21E9-086C-4526-91F5-E9DF769DE1D5}" type="presParOf" srcId="{74946C67-1FA8-484F-841C-12C2F62016BF}" destId="{D9757B5D-6EF5-4897-AB66-05413EA0BA60}" srcOrd="21" destOrd="0" presId="urn:microsoft.com/office/officeart/2005/8/layout/list1"/>
    <dgm:cxn modelId="{70AFC0AE-D3CA-4B47-86C4-359E1C1102CF}" type="presParOf" srcId="{74946C67-1FA8-484F-841C-12C2F62016BF}" destId="{36DE2134-650C-4711-BC0C-3612DF7BDACA}"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6A6BE1C-D992-4A5B-B830-3812BDFDC42D}" type="doc">
      <dgm:prSet loTypeId="urn:microsoft.com/office/officeart/2008/layout/VerticalCurvedList" loCatId="list" qsTypeId="urn:microsoft.com/office/officeart/2005/8/quickstyle/simple1" qsCatId="simple" csTypeId="urn:microsoft.com/office/officeart/2005/8/colors/accent0_3" csCatId="mainScheme" phldr="1"/>
      <dgm:spPr/>
      <dgm:t>
        <a:bodyPr/>
        <a:lstStyle/>
        <a:p>
          <a:endParaRPr lang="en-IN"/>
        </a:p>
      </dgm:t>
    </dgm:pt>
    <dgm:pt modelId="{02DD2EF2-4C99-403A-9A03-C90F38837892}">
      <dgm:prSet phldrT="[Text]" phldr="0"/>
      <dgm:spPr/>
      <dgm:t>
        <a:bodyPr/>
        <a:lstStyle/>
        <a:p>
          <a:r>
            <a:rPr lang="en-US" dirty="0"/>
            <a:t>Enhance model accuracy with expanded datasets. </a:t>
          </a:r>
          <a:endParaRPr lang="en-IN" dirty="0"/>
        </a:p>
      </dgm:t>
    </dgm:pt>
    <dgm:pt modelId="{16F757AE-BB97-4B1A-8ACE-F413CC56E4DA}" type="parTrans" cxnId="{3F6E6790-6776-4281-8DF2-5EB055E22016}">
      <dgm:prSet/>
      <dgm:spPr/>
      <dgm:t>
        <a:bodyPr/>
        <a:lstStyle/>
        <a:p>
          <a:endParaRPr lang="en-IN"/>
        </a:p>
      </dgm:t>
    </dgm:pt>
    <dgm:pt modelId="{B75FFCC6-AA0A-4697-96E8-2F67E408A375}" type="sibTrans" cxnId="{3F6E6790-6776-4281-8DF2-5EB055E22016}">
      <dgm:prSet/>
      <dgm:spPr/>
      <dgm:t>
        <a:bodyPr/>
        <a:lstStyle/>
        <a:p>
          <a:endParaRPr lang="en-IN"/>
        </a:p>
      </dgm:t>
    </dgm:pt>
    <dgm:pt modelId="{56F40C8B-F53C-4BBA-BD98-411FE331AAF2}">
      <dgm:prSet phldrT="[Text]" phldr="0"/>
      <dgm:spPr/>
      <dgm:t>
        <a:bodyPr/>
        <a:lstStyle/>
        <a:p>
          <a:r>
            <a:rPr lang="en-US" dirty="0"/>
            <a:t>Incorporate multi language sign recognition.</a:t>
          </a:r>
          <a:endParaRPr lang="en-IN" dirty="0"/>
        </a:p>
      </dgm:t>
    </dgm:pt>
    <dgm:pt modelId="{3906EE3D-8A2D-4FA5-84F5-73A8A1937115}" type="parTrans" cxnId="{CD89BEF8-BC7B-42A6-8DFC-87FD461EB375}">
      <dgm:prSet/>
      <dgm:spPr/>
      <dgm:t>
        <a:bodyPr/>
        <a:lstStyle/>
        <a:p>
          <a:endParaRPr lang="en-IN"/>
        </a:p>
      </dgm:t>
    </dgm:pt>
    <dgm:pt modelId="{528264A0-A170-4D3B-8A20-EA0C8EF62406}" type="sibTrans" cxnId="{CD89BEF8-BC7B-42A6-8DFC-87FD461EB375}">
      <dgm:prSet/>
      <dgm:spPr/>
      <dgm:t>
        <a:bodyPr/>
        <a:lstStyle/>
        <a:p>
          <a:endParaRPr lang="en-IN"/>
        </a:p>
      </dgm:t>
    </dgm:pt>
    <dgm:pt modelId="{48C6CEE9-16DD-4D1A-BCEC-316E03E2B1FB}">
      <dgm:prSet phldrT="[Text]" phldr="0"/>
      <dgm:spPr/>
      <dgm:t>
        <a:bodyPr/>
        <a:lstStyle/>
        <a:p>
          <a:r>
            <a:rPr lang="en-US" dirty="0"/>
            <a:t>Improve UI/UX</a:t>
          </a:r>
          <a:endParaRPr lang="en-IN" dirty="0"/>
        </a:p>
      </dgm:t>
    </dgm:pt>
    <dgm:pt modelId="{2D3CBBC7-37D5-4249-9CA5-02B218D20F63}" type="parTrans" cxnId="{4BC38F21-54A6-48CD-818E-5E9CD6BE8DA9}">
      <dgm:prSet/>
      <dgm:spPr/>
      <dgm:t>
        <a:bodyPr/>
        <a:lstStyle/>
        <a:p>
          <a:endParaRPr lang="en-IN"/>
        </a:p>
      </dgm:t>
    </dgm:pt>
    <dgm:pt modelId="{BCF6C357-1975-4329-9031-845AB361857D}" type="sibTrans" cxnId="{4BC38F21-54A6-48CD-818E-5E9CD6BE8DA9}">
      <dgm:prSet/>
      <dgm:spPr/>
      <dgm:t>
        <a:bodyPr/>
        <a:lstStyle/>
        <a:p>
          <a:endParaRPr lang="en-IN"/>
        </a:p>
      </dgm:t>
    </dgm:pt>
    <dgm:pt modelId="{7043AD96-5207-41D1-ABBA-A93A32877578}">
      <dgm:prSet/>
      <dgm:spPr/>
      <dgm:t>
        <a:bodyPr/>
        <a:lstStyle/>
        <a:p>
          <a:r>
            <a:rPr lang="en-US" dirty="0"/>
            <a:t>Integrate with wearable communication devices.</a:t>
          </a:r>
          <a:endParaRPr lang="en-IN" dirty="0"/>
        </a:p>
      </dgm:t>
    </dgm:pt>
    <dgm:pt modelId="{79289AD9-FB31-4D07-81F5-38CAA5762323}" type="parTrans" cxnId="{62B7A9C7-8405-474D-88AF-59FFA6BAAA9A}">
      <dgm:prSet/>
      <dgm:spPr/>
      <dgm:t>
        <a:bodyPr/>
        <a:lstStyle/>
        <a:p>
          <a:endParaRPr lang="en-IN"/>
        </a:p>
      </dgm:t>
    </dgm:pt>
    <dgm:pt modelId="{3266A073-90C6-4F2D-80DE-7053C407A742}" type="sibTrans" cxnId="{62B7A9C7-8405-474D-88AF-59FFA6BAAA9A}">
      <dgm:prSet/>
      <dgm:spPr/>
      <dgm:t>
        <a:bodyPr/>
        <a:lstStyle/>
        <a:p>
          <a:endParaRPr lang="en-IN"/>
        </a:p>
      </dgm:t>
    </dgm:pt>
    <dgm:pt modelId="{C0D8307F-8722-4204-BFD8-E57A5529EF59}" type="pres">
      <dgm:prSet presAssocID="{16A6BE1C-D992-4A5B-B830-3812BDFDC42D}" presName="Name0" presStyleCnt="0">
        <dgm:presLayoutVars>
          <dgm:chMax val="7"/>
          <dgm:chPref val="7"/>
          <dgm:dir/>
        </dgm:presLayoutVars>
      </dgm:prSet>
      <dgm:spPr/>
    </dgm:pt>
    <dgm:pt modelId="{62C63AD8-9268-436E-9DC5-8EBE00119EE3}" type="pres">
      <dgm:prSet presAssocID="{16A6BE1C-D992-4A5B-B830-3812BDFDC42D}" presName="Name1" presStyleCnt="0"/>
      <dgm:spPr/>
    </dgm:pt>
    <dgm:pt modelId="{AE9CEC6D-7B4D-4B2F-9554-56BFDED62A3D}" type="pres">
      <dgm:prSet presAssocID="{16A6BE1C-D992-4A5B-B830-3812BDFDC42D}" presName="cycle" presStyleCnt="0"/>
      <dgm:spPr/>
    </dgm:pt>
    <dgm:pt modelId="{41A8FDCE-D237-42FB-AAB1-CE6876E9D296}" type="pres">
      <dgm:prSet presAssocID="{16A6BE1C-D992-4A5B-B830-3812BDFDC42D}" presName="srcNode" presStyleLbl="node1" presStyleIdx="0" presStyleCnt="4"/>
      <dgm:spPr/>
    </dgm:pt>
    <dgm:pt modelId="{7D3DEF72-3AB7-479B-8986-4FE54685EAA9}" type="pres">
      <dgm:prSet presAssocID="{16A6BE1C-D992-4A5B-B830-3812BDFDC42D}" presName="conn" presStyleLbl="parChTrans1D2" presStyleIdx="0" presStyleCnt="1"/>
      <dgm:spPr/>
    </dgm:pt>
    <dgm:pt modelId="{5DF40595-FFF2-4584-9064-F81ADDA85D87}" type="pres">
      <dgm:prSet presAssocID="{16A6BE1C-D992-4A5B-B830-3812BDFDC42D}" presName="extraNode" presStyleLbl="node1" presStyleIdx="0" presStyleCnt="4"/>
      <dgm:spPr/>
    </dgm:pt>
    <dgm:pt modelId="{0BC61707-6046-4DBB-9688-2B9150E90B67}" type="pres">
      <dgm:prSet presAssocID="{16A6BE1C-D992-4A5B-B830-3812BDFDC42D}" presName="dstNode" presStyleLbl="node1" presStyleIdx="0" presStyleCnt="4"/>
      <dgm:spPr/>
    </dgm:pt>
    <dgm:pt modelId="{351A51B1-5E45-4769-9189-D4E4EF6096D2}" type="pres">
      <dgm:prSet presAssocID="{02DD2EF2-4C99-403A-9A03-C90F38837892}" presName="text_1" presStyleLbl="node1" presStyleIdx="0" presStyleCnt="4" custLinFactNeighborX="125" custLinFactNeighborY="-1687">
        <dgm:presLayoutVars>
          <dgm:bulletEnabled val="1"/>
        </dgm:presLayoutVars>
      </dgm:prSet>
      <dgm:spPr/>
    </dgm:pt>
    <dgm:pt modelId="{792E57DF-EA82-4AFD-8632-605FE10C1965}" type="pres">
      <dgm:prSet presAssocID="{02DD2EF2-4C99-403A-9A03-C90F38837892}" presName="accent_1" presStyleCnt="0"/>
      <dgm:spPr/>
    </dgm:pt>
    <dgm:pt modelId="{11614055-D320-4340-A3B0-67D8482464B0}" type="pres">
      <dgm:prSet presAssocID="{02DD2EF2-4C99-403A-9A03-C90F38837892}" presName="accentRepeatNode" presStyleLbl="solidFgAcc1" presStyleIdx="0" presStyleCnt="4"/>
      <dgm:spPr/>
    </dgm:pt>
    <dgm:pt modelId="{8D83C2C9-168B-40E4-A4FE-0BB090DD22C4}" type="pres">
      <dgm:prSet presAssocID="{56F40C8B-F53C-4BBA-BD98-411FE331AAF2}" presName="text_2" presStyleLbl="node1" presStyleIdx="1" presStyleCnt="4">
        <dgm:presLayoutVars>
          <dgm:bulletEnabled val="1"/>
        </dgm:presLayoutVars>
      </dgm:prSet>
      <dgm:spPr/>
    </dgm:pt>
    <dgm:pt modelId="{E4E4F1CF-4547-4844-AAC7-B674A4AF414E}" type="pres">
      <dgm:prSet presAssocID="{56F40C8B-F53C-4BBA-BD98-411FE331AAF2}" presName="accent_2" presStyleCnt="0"/>
      <dgm:spPr/>
    </dgm:pt>
    <dgm:pt modelId="{3F53F97E-E34D-4867-92FD-B95E12E8E560}" type="pres">
      <dgm:prSet presAssocID="{56F40C8B-F53C-4BBA-BD98-411FE331AAF2}" presName="accentRepeatNode" presStyleLbl="solidFgAcc1" presStyleIdx="1" presStyleCnt="4"/>
      <dgm:spPr/>
    </dgm:pt>
    <dgm:pt modelId="{801A34A5-AF04-4DCB-B131-415C4192DB36}" type="pres">
      <dgm:prSet presAssocID="{48C6CEE9-16DD-4D1A-BCEC-316E03E2B1FB}" presName="text_3" presStyleLbl="node1" presStyleIdx="2" presStyleCnt="4">
        <dgm:presLayoutVars>
          <dgm:bulletEnabled val="1"/>
        </dgm:presLayoutVars>
      </dgm:prSet>
      <dgm:spPr/>
    </dgm:pt>
    <dgm:pt modelId="{E42BB657-DBD8-4707-A9D6-497598E18E66}" type="pres">
      <dgm:prSet presAssocID="{48C6CEE9-16DD-4D1A-BCEC-316E03E2B1FB}" presName="accent_3" presStyleCnt="0"/>
      <dgm:spPr/>
    </dgm:pt>
    <dgm:pt modelId="{2E5AFD85-D482-41BE-9C6E-461C774D99DD}" type="pres">
      <dgm:prSet presAssocID="{48C6CEE9-16DD-4D1A-BCEC-316E03E2B1FB}" presName="accentRepeatNode" presStyleLbl="solidFgAcc1" presStyleIdx="2" presStyleCnt="4"/>
      <dgm:spPr/>
    </dgm:pt>
    <dgm:pt modelId="{7F506443-CFC4-41FC-A06B-83BBFC30D36A}" type="pres">
      <dgm:prSet presAssocID="{7043AD96-5207-41D1-ABBA-A93A32877578}" presName="text_4" presStyleLbl="node1" presStyleIdx="3" presStyleCnt="4">
        <dgm:presLayoutVars>
          <dgm:bulletEnabled val="1"/>
        </dgm:presLayoutVars>
      </dgm:prSet>
      <dgm:spPr/>
    </dgm:pt>
    <dgm:pt modelId="{3434967F-F44B-4EB6-B70A-D602A690341D}" type="pres">
      <dgm:prSet presAssocID="{7043AD96-5207-41D1-ABBA-A93A32877578}" presName="accent_4" presStyleCnt="0"/>
      <dgm:spPr/>
    </dgm:pt>
    <dgm:pt modelId="{BC764FC4-57EA-4EA8-9497-6330954F9D92}" type="pres">
      <dgm:prSet presAssocID="{7043AD96-5207-41D1-ABBA-A93A32877578}" presName="accentRepeatNode" presStyleLbl="solidFgAcc1" presStyleIdx="3" presStyleCnt="4"/>
      <dgm:spPr/>
    </dgm:pt>
  </dgm:ptLst>
  <dgm:cxnLst>
    <dgm:cxn modelId="{BA8A2819-9E7C-4D97-92A3-A6E3B965FFFD}" type="presOf" srcId="{56F40C8B-F53C-4BBA-BD98-411FE331AAF2}" destId="{8D83C2C9-168B-40E4-A4FE-0BB090DD22C4}" srcOrd="0" destOrd="0" presId="urn:microsoft.com/office/officeart/2008/layout/VerticalCurvedList"/>
    <dgm:cxn modelId="{4BC38F21-54A6-48CD-818E-5E9CD6BE8DA9}" srcId="{16A6BE1C-D992-4A5B-B830-3812BDFDC42D}" destId="{48C6CEE9-16DD-4D1A-BCEC-316E03E2B1FB}" srcOrd="2" destOrd="0" parTransId="{2D3CBBC7-37D5-4249-9CA5-02B218D20F63}" sibTransId="{BCF6C357-1975-4329-9031-845AB361857D}"/>
    <dgm:cxn modelId="{FE48C05C-4D08-4A6B-9158-A9F40A99AAD1}" type="presOf" srcId="{48C6CEE9-16DD-4D1A-BCEC-316E03E2B1FB}" destId="{801A34A5-AF04-4DCB-B131-415C4192DB36}" srcOrd="0" destOrd="0" presId="urn:microsoft.com/office/officeart/2008/layout/VerticalCurvedList"/>
    <dgm:cxn modelId="{D8BFF74C-8606-4D43-869F-5A8F9FF58856}" type="presOf" srcId="{B75FFCC6-AA0A-4697-96E8-2F67E408A375}" destId="{7D3DEF72-3AB7-479B-8986-4FE54685EAA9}" srcOrd="0" destOrd="0" presId="urn:microsoft.com/office/officeart/2008/layout/VerticalCurvedList"/>
    <dgm:cxn modelId="{3F6E6790-6776-4281-8DF2-5EB055E22016}" srcId="{16A6BE1C-D992-4A5B-B830-3812BDFDC42D}" destId="{02DD2EF2-4C99-403A-9A03-C90F38837892}" srcOrd="0" destOrd="0" parTransId="{16F757AE-BB97-4B1A-8ACE-F413CC56E4DA}" sibTransId="{B75FFCC6-AA0A-4697-96E8-2F67E408A375}"/>
    <dgm:cxn modelId="{08E80196-909E-4B4A-8BEA-818278A1B202}" type="presOf" srcId="{16A6BE1C-D992-4A5B-B830-3812BDFDC42D}" destId="{C0D8307F-8722-4204-BFD8-E57A5529EF59}" srcOrd="0" destOrd="0" presId="urn:microsoft.com/office/officeart/2008/layout/VerticalCurvedList"/>
    <dgm:cxn modelId="{62B7A9C7-8405-474D-88AF-59FFA6BAAA9A}" srcId="{16A6BE1C-D992-4A5B-B830-3812BDFDC42D}" destId="{7043AD96-5207-41D1-ABBA-A93A32877578}" srcOrd="3" destOrd="0" parTransId="{79289AD9-FB31-4D07-81F5-38CAA5762323}" sibTransId="{3266A073-90C6-4F2D-80DE-7053C407A742}"/>
    <dgm:cxn modelId="{555EF3C8-776C-40AC-A5D8-D95D5019030F}" type="presOf" srcId="{02DD2EF2-4C99-403A-9A03-C90F38837892}" destId="{351A51B1-5E45-4769-9189-D4E4EF6096D2}" srcOrd="0" destOrd="0" presId="urn:microsoft.com/office/officeart/2008/layout/VerticalCurvedList"/>
    <dgm:cxn modelId="{81AE0CEF-11CA-4FAF-96EA-122E07DD95A5}" type="presOf" srcId="{7043AD96-5207-41D1-ABBA-A93A32877578}" destId="{7F506443-CFC4-41FC-A06B-83BBFC30D36A}" srcOrd="0" destOrd="0" presId="urn:microsoft.com/office/officeart/2008/layout/VerticalCurvedList"/>
    <dgm:cxn modelId="{CD89BEF8-BC7B-42A6-8DFC-87FD461EB375}" srcId="{16A6BE1C-D992-4A5B-B830-3812BDFDC42D}" destId="{56F40C8B-F53C-4BBA-BD98-411FE331AAF2}" srcOrd="1" destOrd="0" parTransId="{3906EE3D-8A2D-4FA5-84F5-73A8A1937115}" sibTransId="{528264A0-A170-4D3B-8A20-EA0C8EF62406}"/>
    <dgm:cxn modelId="{55B65743-C53D-4489-A3D1-7AE604E68525}" type="presParOf" srcId="{C0D8307F-8722-4204-BFD8-E57A5529EF59}" destId="{62C63AD8-9268-436E-9DC5-8EBE00119EE3}" srcOrd="0" destOrd="0" presId="urn:microsoft.com/office/officeart/2008/layout/VerticalCurvedList"/>
    <dgm:cxn modelId="{DAAC1631-3F17-4915-8AC6-E5CC2A5151E5}" type="presParOf" srcId="{62C63AD8-9268-436E-9DC5-8EBE00119EE3}" destId="{AE9CEC6D-7B4D-4B2F-9554-56BFDED62A3D}" srcOrd="0" destOrd="0" presId="urn:microsoft.com/office/officeart/2008/layout/VerticalCurvedList"/>
    <dgm:cxn modelId="{6300488D-0799-4950-931B-2C7057B07D79}" type="presParOf" srcId="{AE9CEC6D-7B4D-4B2F-9554-56BFDED62A3D}" destId="{41A8FDCE-D237-42FB-AAB1-CE6876E9D296}" srcOrd="0" destOrd="0" presId="urn:microsoft.com/office/officeart/2008/layout/VerticalCurvedList"/>
    <dgm:cxn modelId="{07E2D18F-A333-4FC7-AEA3-36C1A10A69E3}" type="presParOf" srcId="{AE9CEC6D-7B4D-4B2F-9554-56BFDED62A3D}" destId="{7D3DEF72-3AB7-479B-8986-4FE54685EAA9}" srcOrd="1" destOrd="0" presId="urn:microsoft.com/office/officeart/2008/layout/VerticalCurvedList"/>
    <dgm:cxn modelId="{951B8568-A589-46AF-894C-84189CFB5D55}" type="presParOf" srcId="{AE9CEC6D-7B4D-4B2F-9554-56BFDED62A3D}" destId="{5DF40595-FFF2-4584-9064-F81ADDA85D87}" srcOrd="2" destOrd="0" presId="urn:microsoft.com/office/officeart/2008/layout/VerticalCurvedList"/>
    <dgm:cxn modelId="{7875A729-1A78-40F2-9A39-AD4FCAF04A2D}" type="presParOf" srcId="{AE9CEC6D-7B4D-4B2F-9554-56BFDED62A3D}" destId="{0BC61707-6046-4DBB-9688-2B9150E90B67}" srcOrd="3" destOrd="0" presId="urn:microsoft.com/office/officeart/2008/layout/VerticalCurvedList"/>
    <dgm:cxn modelId="{15D15F7C-6107-447C-9A64-62F219DFDFBA}" type="presParOf" srcId="{62C63AD8-9268-436E-9DC5-8EBE00119EE3}" destId="{351A51B1-5E45-4769-9189-D4E4EF6096D2}" srcOrd="1" destOrd="0" presId="urn:microsoft.com/office/officeart/2008/layout/VerticalCurvedList"/>
    <dgm:cxn modelId="{D975C1AA-31CD-4BBE-BA9D-453221A68E74}" type="presParOf" srcId="{62C63AD8-9268-436E-9DC5-8EBE00119EE3}" destId="{792E57DF-EA82-4AFD-8632-605FE10C1965}" srcOrd="2" destOrd="0" presId="urn:microsoft.com/office/officeart/2008/layout/VerticalCurvedList"/>
    <dgm:cxn modelId="{F4A25245-55BD-4B99-9ACE-1B883AA97937}" type="presParOf" srcId="{792E57DF-EA82-4AFD-8632-605FE10C1965}" destId="{11614055-D320-4340-A3B0-67D8482464B0}" srcOrd="0" destOrd="0" presId="urn:microsoft.com/office/officeart/2008/layout/VerticalCurvedList"/>
    <dgm:cxn modelId="{0EEB3D1E-E06C-4511-B205-5F2D9BE8CC7C}" type="presParOf" srcId="{62C63AD8-9268-436E-9DC5-8EBE00119EE3}" destId="{8D83C2C9-168B-40E4-A4FE-0BB090DD22C4}" srcOrd="3" destOrd="0" presId="urn:microsoft.com/office/officeart/2008/layout/VerticalCurvedList"/>
    <dgm:cxn modelId="{EFBE7EB9-83D3-42F2-8217-417EC1E7FDF5}" type="presParOf" srcId="{62C63AD8-9268-436E-9DC5-8EBE00119EE3}" destId="{E4E4F1CF-4547-4844-AAC7-B674A4AF414E}" srcOrd="4" destOrd="0" presId="urn:microsoft.com/office/officeart/2008/layout/VerticalCurvedList"/>
    <dgm:cxn modelId="{56315948-0509-4D57-941C-6408B0DBFBCB}" type="presParOf" srcId="{E4E4F1CF-4547-4844-AAC7-B674A4AF414E}" destId="{3F53F97E-E34D-4867-92FD-B95E12E8E560}" srcOrd="0" destOrd="0" presId="urn:microsoft.com/office/officeart/2008/layout/VerticalCurvedList"/>
    <dgm:cxn modelId="{8D3B3C0C-DD4D-4362-A913-E28D9C047BB9}" type="presParOf" srcId="{62C63AD8-9268-436E-9DC5-8EBE00119EE3}" destId="{801A34A5-AF04-4DCB-B131-415C4192DB36}" srcOrd="5" destOrd="0" presId="urn:microsoft.com/office/officeart/2008/layout/VerticalCurvedList"/>
    <dgm:cxn modelId="{C3BE69CE-7A04-4DDC-98A2-71CC7D26B86C}" type="presParOf" srcId="{62C63AD8-9268-436E-9DC5-8EBE00119EE3}" destId="{E42BB657-DBD8-4707-A9D6-497598E18E66}" srcOrd="6" destOrd="0" presId="urn:microsoft.com/office/officeart/2008/layout/VerticalCurvedList"/>
    <dgm:cxn modelId="{D76C7B64-73C0-4A74-99D1-8C0F91E1B568}" type="presParOf" srcId="{E42BB657-DBD8-4707-A9D6-497598E18E66}" destId="{2E5AFD85-D482-41BE-9C6E-461C774D99DD}" srcOrd="0" destOrd="0" presId="urn:microsoft.com/office/officeart/2008/layout/VerticalCurvedList"/>
    <dgm:cxn modelId="{0AFDA9D0-5DE9-4B1B-B8F1-522134F7AE82}" type="presParOf" srcId="{62C63AD8-9268-436E-9DC5-8EBE00119EE3}" destId="{7F506443-CFC4-41FC-A06B-83BBFC30D36A}" srcOrd="7" destOrd="0" presId="urn:microsoft.com/office/officeart/2008/layout/VerticalCurvedList"/>
    <dgm:cxn modelId="{091B40AE-FF88-4113-B590-8F86E5337012}" type="presParOf" srcId="{62C63AD8-9268-436E-9DC5-8EBE00119EE3}" destId="{3434967F-F44B-4EB6-B70A-D602A690341D}" srcOrd="8" destOrd="0" presId="urn:microsoft.com/office/officeart/2008/layout/VerticalCurvedList"/>
    <dgm:cxn modelId="{C6D1BEDB-8DE8-4978-8F52-FD0EF22B43B1}" type="presParOf" srcId="{3434967F-F44B-4EB6-B70A-D602A690341D}" destId="{BC764FC4-57EA-4EA8-9497-6330954F9D9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0EBEA4-1486-4D70-AE2D-44879406D7F2}">
      <dsp:nvSpPr>
        <dsp:cNvPr id="0" name=""/>
        <dsp:cNvSpPr/>
      </dsp:nvSpPr>
      <dsp:spPr>
        <a:xfrm>
          <a:off x="0" y="0"/>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Video Capture via webcam</a:t>
          </a:r>
          <a:endParaRPr lang="en-IN" sz="3300" kern="1200" dirty="0"/>
        </a:p>
      </dsp:txBody>
      <dsp:txXfrm>
        <a:off x="21211" y="21211"/>
        <a:ext cx="5816825" cy="681771"/>
      </dsp:txXfrm>
    </dsp:sp>
    <dsp:sp modelId="{4189A365-7E79-4DE3-803F-94A28B880DDC}">
      <dsp:nvSpPr>
        <dsp:cNvPr id="0" name=""/>
        <dsp:cNvSpPr/>
      </dsp:nvSpPr>
      <dsp:spPr>
        <a:xfrm>
          <a:off x="489900" y="852208"/>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Preprocessing with OpenCV</a:t>
          </a:r>
          <a:endParaRPr lang="en-IN" sz="3300" kern="1200" dirty="0"/>
        </a:p>
      </dsp:txBody>
      <dsp:txXfrm>
        <a:off x="511111" y="873419"/>
        <a:ext cx="5670813" cy="681771"/>
      </dsp:txXfrm>
    </dsp:sp>
    <dsp:sp modelId="{37BC21AC-C2CD-4BD1-8579-8727FABA8DBE}">
      <dsp:nvSpPr>
        <dsp:cNvPr id="0" name=""/>
        <dsp:cNvSpPr/>
      </dsp:nvSpPr>
      <dsp:spPr>
        <a:xfrm>
          <a:off x="998112" y="1649551"/>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Hand Gesture classification</a:t>
          </a:r>
          <a:endParaRPr lang="en-IN" sz="3300" kern="1200" dirty="0"/>
        </a:p>
      </dsp:txBody>
      <dsp:txXfrm>
        <a:off x="1019323" y="1670762"/>
        <a:ext cx="5670813" cy="681771"/>
      </dsp:txXfrm>
    </dsp:sp>
    <dsp:sp modelId="{5E8DEDDC-0A7A-4437-B6E3-40AE5B1468BA}">
      <dsp:nvSpPr>
        <dsp:cNvPr id="0" name=""/>
        <dsp:cNvSpPr/>
      </dsp:nvSpPr>
      <dsp:spPr>
        <a:xfrm>
          <a:off x="1497169" y="2474327"/>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Prediction Buffering</a:t>
          </a:r>
          <a:endParaRPr lang="en-IN" sz="3300" kern="1200" dirty="0"/>
        </a:p>
      </dsp:txBody>
      <dsp:txXfrm>
        <a:off x="1518380" y="2495538"/>
        <a:ext cx="5670813" cy="681771"/>
      </dsp:txXfrm>
    </dsp:sp>
    <dsp:sp modelId="{A0958256-EE32-4C50-916C-ED81572AE676}">
      <dsp:nvSpPr>
        <dsp:cNvPr id="0" name=""/>
        <dsp:cNvSpPr/>
      </dsp:nvSpPr>
      <dsp:spPr>
        <a:xfrm>
          <a:off x="1996225" y="3299102"/>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Output Generation</a:t>
          </a:r>
          <a:endParaRPr lang="en-IN" sz="3300" kern="1200" dirty="0"/>
        </a:p>
      </dsp:txBody>
      <dsp:txXfrm>
        <a:off x="2017436" y="3320313"/>
        <a:ext cx="5670813" cy="681771"/>
      </dsp:txXfrm>
    </dsp:sp>
    <dsp:sp modelId="{ADDF41E6-7659-4394-BA73-60D254F64B44}">
      <dsp:nvSpPr>
        <dsp:cNvPr id="0" name=""/>
        <dsp:cNvSpPr/>
      </dsp:nvSpPr>
      <dsp:spPr>
        <a:xfrm>
          <a:off x="6212291" y="529063"/>
          <a:ext cx="470725" cy="470725"/>
        </a:xfrm>
        <a:prstGeom prst="downArrow">
          <a:avLst>
            <a:gd name="adj1" fmla="val 55000"/>
            <a:gd name="adj2" fmla="val 45000"/>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6318204" y="529063"/>
        <a:ext cx="258899" cy="354221"/>
      </dsp:txXfrm>
    </dsp:sp>
    <dsp:sp modelId="{49ADE6D3-6A06-4765-980C-01D59FBD7E20}">
      <dsp:nvSpPr>
        <dsp:cNvPr id="0" name=""/>
        <dsp:cNvSpPr/>
      </dsp:nvSpPr>
      <dsp:spPr>
        <a:xfrm>
          <a:off x="6711347" y="1353839"/>
          <a:ext cx="470725" cy="470725"/>
        </a:xfrm>
        <a:prstGeom prst="downArrow">
          <a:avLst>
            <a:gd name="adj1" fmla="val 55000"/>
            <a:gd name="adj2" fmla="val 45000"/>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6817260" y="1353839"/>
        <a:ext cx="258899" cy="354221"/>
      </dsp:txXfrm>
    </dsp:sp>
    <dsp:sp modelId="{8A5DBCB4-06C2-4559-8FDE-0EFBAD3ECFD3}">
      <dsp:nvSpPr>
        <dsp:cNvPr id="0" name=""/>
        <dsp:cNvSpPr/>
      </dsp:nvSpPr>
      <dsp:spPr>
        <a:xfrm>
          <a:off x="7210404" y="2166544"/>
          <a:ext cx="470725" cy="470725"/>
        </a:xfrm>
        <a:prstGeom prst="downArrow">
          <a:avLst>
            <a:gd name="adj1" fmla="val 55000"/>
            <a:gd name="adj2" fmla="val 45000"/>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7316317" y="2166544"/>
        <a:ext cx="258899" cy="354221"/>
      </dsp:txXfrm>
    </dsp:sp>
    <dsp:sp modelId="{CCABECC9-0CBC-4A69-9656-40476475C03A}">
      <dsp:nvSpPr>
        <dsp:cNvPr id="0" name=""/>
        <dsp:cNvSpPr/>
      </dsp:nvSpPr>
      <dsp:spPr>
        <a:xfrm>
          <a:off x="7709460" y="2999367"/>
          <a:ext cx="470725" cy="470725"/>
        </a:xfrm>
        <a:prstGeom prst="downArrow">
          <a:avLst>
            <a:gd name="adj1" fmla="val 55000"/>
            <a:gd name="adj2" fmla="val 45000"/>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7815373" y="2999367"/>
        <a:ext cx="258899" cy="3542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0EBEA4-1486-4D70-AE2D-44879406D7F2}">
      <dsp:nvSpPr>
        <dsp:cNvPr id="0" name=""/>
        <dsp:cNvSpPr/>
      </dsp:nvSpPr>
      <dsp:spPr>
        <a:xfrm>
          <a:off x="0" y="0"/>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Video Capture via webcam</a:t>
          </a:r>
          <a:endParaRPr lang="en-IN" sz="3300" kern="1200" dirty="0"/>
        </a:p>
      </dsp:txBody>
      <dsp:txXfrm>
        <a:off x="21211" y="21211"/>
        <a:ext cx="5816825" cy="681771"/>
      </dsp:txXfrm>
    </dsp:sp>
    <dsp:sp modelId="{4189A365-7E79-4DE3-803F-94A28B880DDC}">
      <dsp:nvSpPr>
        <dsp:cNvPr id="0" name=""/>
        <dsp:cNvSpPr/>
      </dsp:nvSpPr>
      <dsp:spPr>
        <a:xfrm>
          <a:off x="489900" y="852208"/>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Preprocessing with OpenCV</a:t>
          </a:r>
          <a:endParaRPr lang="en-IN" sz="3300" kern="1200" dirty="0"/>
        </a:p>
      </dsp:txBody>
      <dsp:txXfrm>
        <a:off x="511111" y="873419"/>
        <a:ext cx="5670813" cy="681771"/>
      </dsp:txXfrm>
    </dsp:sp>
    <dsp:sp modelId="{37BC21AC-C2CD-4BD1-8579-8727FABA8DBE}">
      <dsp:nvSpPr>
        <dsp:cNvPr id="0" name=""/>
        <dsp:cNvSpPr/>
      </dsp:nvSpPr>
      <dsp:spPr>
        <a:xfrm>
          <a:off x="998112" y="1649551"/>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Hand Gesture classification</a:t>
          </a:r>
          <a:endParaRPr lang="en-IN" sz="3300" kern="1200" dirty="0"/>
        </a:p>
      </dsp:txBody>
      <dsp:txXfrm>
        <a:off x="1019323" y="1670762"/>
        <a:ext cx="5670813" cy="681771"/>
      </dsp:txXfrm>
    </dsp:sp>
    <dsp:sp modelId="{5E8DEDDC-0A7A-4437-B6E3-40AE5B1468BA}">
      <dsp:nvSpPr>
        <dsp:cNvPr id="0" name=""/>
        <dsp:cNvSpPr/>
      </dsp:nvSpPr>
      <dsp:spPr>
        <a:xfrm>
          <a:off x="1497169" y="2474327"/>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Prediction Buffering</a:t>
          </a:r>
          <a:endParaRPr lang="en-IN" sz="3300" kern="1200" dirty="0"/>
        </a:p>
      </dsp:txBody>
      <dsp:txXfrm>
        <a:off x="1518380" y="2495538"/>
        <a:ext cx="5670813" cy="681771"/>
      </dsp:txXfrm>
    </dsp:sp>
    <dsp:sp modelId="{A0958256-EE32-4C50-916C-ED81572AE676}">
      <dsp:nvSpPr>
        <dsp:cNvPr id="0" name=""/>
        <dsp:cNvSpPr/>
      </dsp:nvSpPr>
      <dsp:spPr>
        <a:xfrm>
          <a:off x="1996225" y="3299102"/>
          <a:ext cx="6683017" cy="724193"/>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Output Generation</a:t>
          </a:r>
          <a:endParaRPr lang="en-IN" sz="3300" kern="1200" dirty="0"/>
        </a:p>
      </dsp:txBody>
      <dsp:txXfrm>
        <a:off x="2017436" y="3320313"/>
        <a:ext cx="5670813" cy="681771"/>
      </dsp:txXfrm>
    </dsp:sp>
    <dsp:sp modelId="{ADDF41E6-7659-4394-BA73-60D254F64B44}">
      <dsp:nvSpPr>
        <dsp:cNvPr id="0" name=""/>
        <dsp:cNvSpPr/>
      </dsp:nvSpPr>
      <dsp:spPr>
        <a:xfrm>
          <a:off x="6212291" y="529063"/>
          <a:ext cx="470725" cy="470725"/>
        </a:xfrm>
        <a:prstGeom prst="downArrow">
          <a:avLst>
            <a:gd name="adj1" fmla="val 55000"/>
            <a:gd name="adj2" fmla="val 45000"/>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6318204" y="529063"/>
        <a:ext cx="258899" cy="354221"/>
      </dsp:txXfrm>
    </dsp:sp>
    <dsp:sp modelId="{49ADE6D3-6A06-4765-980C-01D59FBD7E20}">
      <dsp:nvSpPr>
        <dsp:cNvPr id="0" name=""/>
        <dsp:cNvSpPr/>
      </dsp:nvSpPr>
      <dsp:spPr>
        <a:xfrm>
          <a:off x="6711347" y="1353839"/>
          <a:ext cx="470725" cy="470725"/>
        </a:xfrm>
        <a:prstGeom prst="downArrow">
          <a:avLst>
            <a:gd name="adj1" fmla="val 55000"/>
            <a:gd name="adj2" fmla="val 45000"/>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6817260" y="1353839"/>
        <a:ext cx="258899" cy="354221"/>
      </dsp:txXfrm>
    </dsp:sp>
    <dsp:sp modelId="{8A5DBCB4-06C2-4559-8FDE-0EFBAD3ECFD3}">
      <dsp:nvSpPr>
        <dsp:cNvPr id="0" name=""/>
        <dsp:cNvSpPr/>
      </dsp:nvSpPr>
      <dsp:spPr>
        <a:xfrm>
          <a:off x="7210404" y="2166544"/>
          <a:ext cx="470725" cy="470725"/>
        </a:xfrm>
        <a:prstGeom prst="downArrow">
          <a:avLst>
            <a:gd name="adj1" fmla="val 55000"/>
            <a:gd name="adj2" fmla="val 45000"/>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7316317" y="2166544"/>
        <a:ext cx="258899" cy="354221"/>
      </dsp:txXfrm>
    </dsp:sp>
    <dsp:sp modelId="{CCABECC9-0CBC-4A69-9656-40476475C03A}">
      <dsp:nvSpPr>
        <dsp:cNvPr id="0" name=""/>
        <dsp:cNvSpPr/>
      </dsp:nvSpPr>
      <dsp:spPr>
        <a:xfrm>
          <a:off x="7709460" y="2999367"/>
          <a:ext cx="470725" cy="470725"/>
        </a:xfrm>
        <a:prstGeom prst="downArrow">
          <a:avLst>
            <a:gd name="adj1" fmla="val 55000"/>
            <a:gd name="adj2" fmla="val 45000"/>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7815373" y="2999367"/>
        <a:ext cx="258899" cy="3542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BD2C17-AC23-4C97-B3C7-123EFFB9FAE5}">
      <dsp:nvSpPr>
        <dsp:cNvPr id="0" name=""/>
        <dsp:cNvSpPr/>
      </dsp:nvSpPr>
      <dsp:spPr>
        <a:xfrm>
          <a:off x="0" y="382097"/>
          <a:ext cx="7507224" cy="428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CC5A153-DB87-43AB-A37B-75FA89187FF9}">
      <dsp:nvSpPr>
        <dsp:cNvPr id="0" name=""/>
        <dsp:cNvSpPr/>
      </dsp:nvSpPr>
      <dsp:spPr>
        <a:xfrm>
          <a:off x="375361" y="131177"/>
          <a:ext cx="5255056"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629" tIns="0" rIns="198629" bIns="0" numCol="1" spcCol="1270" anchor="ctr" anchorCtr="0">
          <a:noAutofit/>
        </a:bodyPr>
        <a:lstStyle/>
        <a:p>
          <a:pPr marL="0" lvl="0" indent="0" algn="l" defTabSz="755650">
            <a:lnSpc>
              <a:spcPct val="90000"/>
            </a:lnSpc>
            <a:spcBef>
              <a:spcPct val="0"/>
            </a:spcBef>
            <a:spcAft>
              <a:spcPct val="35000"/>
            </a:spcAft>
            <a:buNone/>
          </a:pPr>
          <a:r>
            <a:rPr lang="en-US" sz="1700" kern="1200" dirty="0"/>
            <a:t>Training of model using Google Teachable Machine</a:t>
          </a:r>
          <a:endParaRPr lang="en-IN" sz="1700" kern="1200" dirty="0"/>
        </a:p>
      </dsp:txBody>
      <dsp:txXfrm>
        <a:off x="399859" y="155675"/>
        <a:ext cx="5206060" cy="452844"/>
      </dsp:txXfrm>
    </dsp:sp>
    <dsp:sp modelId="{1617EAD7-DB13-42C0-ADF2-17E8154835FB}">
      <dsp:nvSpPr>
        <dsp:cNvPr id="0" name=""/>
        <dsp:cNvSpPr/>
      </dsp:nvSpPr>
      <dsp:spPr>
        <a:xfrm>
          <a:off x="0" y="1153217"/>
          <a:ext cx="7507224" cy="428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B950DEB-5D3F-497A-8BCF-AE023FD84C64}">
      <dsp:nvSpPr>
        <dsp:cNvPr id="0" name=""/>
        <dsp:cNvSpPr/>
      </dsp:nvSpPr>
      <dsp:spPr>
        <a:xfrm>
          <a:off x="375361" y="902297"/>
          <a:ext cx="5255056"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629" tIns="0" rIns="198629" bIns="0" numCol="1" spcCol="1270" anchor="ctr" anchorCtr="0">
          <a:noAutofit/>
        </a:bodyPr>
        <a:lstStyle/>
        <a:p>
          <a:pPr marL="0" lvl="0" indent="0" algn="l" defTabSz="755650">
            <a:lnSpc>
              <a:spcPct val="90000"/>
            </a:lnSpc>
            <a:spcBef>
              <a:spcPct val="0"/>
            </a:spcBef>
            <a:spcAft>
              <a:spcPct val="35000"/>
            </a:spcAft>
            <a:buNone/>
          </a:pPr>
          <a:r>
            <a:rPr lang="en-US" sz="1700" kern="1200" dirty="0"/>
            <a:t>Import keras model and labels into python program</a:t>
          </a:r>
          <a:endParaRPr lang="en-IN" sz="1700" kern="1200" dirty="0"/>
        </a:p>
      </dsp:txBody>
      <dsp:txXfrm>
        <a:off x="399859" y="926795"/>
        <a:ext cx="5206060" cy="452844"/>
      </dsp:txXfrm>
    </dsp:sp>
    <dsp:sp modelId="{3BCBF060-6A2F-4F9E-9CB3-5F4ADCAA705D}">
      <dsp:nvSpPr>
        <dsp:cNvPr id="0" name=""/>
        <dsp:cNvSpPr/>
      </dsp:nvSpPr>
      <dsp:spPr>
        <a:xfrm>
          <a:off x="0" y="1924338"/>
          <a:ext cx="7507224" cy="428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64A456B-9360-41F5-A22A-DE2AEE288652}">
      <dsp:nvSpPr>
        <dsp:cNvPr id="0" name=""/>
        <dsp:cNvSpPr/>
      </dsp:nvSpPr>
      <dsp:spPr>
        <a:xfrm>
          <a:off x="375361" y="1673417"/>
          <a:ext cx="5255056"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629" tIns="0" rIns="198629" bIns="0" numCol="1" spcCol="1270" anchor="ctr" anchorCtr="0">
          <a:noAutofit/>
        </a:bodyPr>
        <a:lstStyle/>
        <a:p>
          <a:pPr marL="0" lvl="0" indent="0" algn="l" defTabSz="755650">
            <a:lnSpc>
              <a:spcPct val="90000"/>
            </a:lnSpc>
            <a:spcBef>
              <a:spcPct val="0"/>
            </a:spcBef>
            <a:spcAft>
              <a:spcPct val="35000"/>
            </a:spcAft>
            <a:buNone/>
          </a:pPr>
          <a:r>
            <a:rPr lang="en-US" sz="1700" kern="1200" dirty="0"/>
            <a:t>Gesture recognition using OpenCV, keras and TensorFlow</a:t>
          </a:r>
          <a:endParaRPr lang="en-IN" sz="1700" kern="1200" dirty="0"/>
        </a:p>
      </dsp:txBody>
      <dsp:txXfrm>
        <a:off x="399859" y="1697915"/>
        <a:ext cx="5206060" cy="452844"/>
      </dsp:txXfrm>
    </dsp:sp>
    <dsp:sp modelId="{19A9B216-7B7F-47EF-B3F9-2D1A4F2F6BBA}">
      <dsp:nvSpPr>
        <dsp:cNvPr id="0" name=""/>
        <dsp:cNvSpPr/>
      </dsp:nvSpPr>
      <dsp:spPr>
        <a:xfrm>
          <a:off x="0" y="2695457"/>
          <a:ext cx="7507224" cy="428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38FFFD6-177D-497F-A4C0-FDF08FE0ADCE}">
      <dsp:nvSpPr>
        <dsp:cNvPr id="0" name=""/>
        <dsp:cNvSpPr/>
      </dsp:nvSpPr>
      <dsp:spPr>
        <a:xfrm>
          <a:off x="375361" y="2444537"/>
          <a:ext cx="5255056"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629" tIns="0" rIns="198629" bIns="0" numCol="1" spcCol="1270" anchor="ctr" anchorCtr="0">
          <a:noAutofit/>
        </a:bodyPr>
        <a:lstStyle/>
        <a:p>
          <a:pPr marL="0" lvl="0" indent="0" algn="l" defTabSz="755650">
            <a:lnSpc>
              <a:spcPct val="90000"/>
            </a:lnSpc>
            <a:spcBef>
              <a:spcPct val="0"/>
            </a:spcBef>
            <a:spcAft>
              <a:spcPct val="35000"/>
            </a:spcAft>
            <a:buNone/>
          </a:pPr>
          <a:r>
            <a:rPr lang="en-US" sz="1700" kern="1200" dirty="0"/>
            <a:t>Majority voting for stability</a:t>
          </a:r>
          <a:endParaRPr lang="en-IN" sz="1700" kern="1200" dirty="0"/>
        </a:p>
      </dsp:txBody>
      <dsp:txXfrm>
        <a:off x="399859" y="2469035"/>
        <a:ext cx="5206060" cy="452844"/>
      </dsp:txXfrm>
    </dsp:sp>
    <dsp:sp modelId="{79D1271E-4651-47F4-883C-657F9D1E2ADC}">
      <dsp:nvSpPr>
        <dsp:cNvPr id="0" name=""/>
        <dsp:cNvSpPr/>
      </dsp:nvSpPr>
      <dsp:spPr>
        <a:xfrm>
          <a:off x="0" y="3466578"/>
          <a:ext cx="7507224" cy="428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2640CA-5652-4D4B-AE0B-7CA503CF56F4}">
      <dsp:nvSpPr>
        <dsp:cNvPr id="0" name=""/>
        <dsp:cNvSpPr/>
      </dsp:nvSpPr>
      <dsp:spPr>
        <a:xfrm>
          <a:off x="375361" y="3215658"/>
          <a:ext cx="5255056"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629" tIns="0" rIns="198629" bIns="0" numCol="1" spcCol="1270" anchor="ctr" anchorCtr="0">
          <a:noAutofit/>
        </a:bodyPr>
        <a:lstStyle/>
        <a:p>
          <a:pPr marL="0" lvl="0" indent="0" algn="l" defTabSz="755650">
            <a:lnSpc>
              <a:spcPct val="90000"/>
            </a:lnSpc>
            <a:spcBef>
              <a:spcPct val="0"/>
            </a:spcBef>
            <a:spcAft>
              <a:spcPct val="35000"/>
            </a:spcAft>
            <a:buNone/>
          </a:pPr>
          <a:r>
            <a:rPr lang="en-US" sz="1700" kern="1200" dirty="0"/>
            <a:t>Text to speech using threading and PowerShell</a:t>
          </a:r>
          <a:endParaRPr lang="en-IN" sz="1700" kern="1200" dirty="0"/>
        </a:p>
      </dsp:txBody>
      <dsp:txXfrm>
        <a:off x="399859" y="3240156"/>
        <a:ext cx="5206060" cy="452844"/>
      </dsp:txXfrm>
    </dsp:sp>
    <dsp:sp modelId="{36DE2134-650C-4711-BC0C-3612DF7BDACA}">
      <dsp:nvSpPr>
        <dsp:cNvPr id="0" name=""/>
        <dsp:cNvSpPr/>
      </dsp:nvSpPr>
      <dsp:spPr>
        <a:xfrm>
          <a:off x="0" y="4237698"/>
          <a:ext cx="7507224" cy="428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F95CA3-93E3-46D9-855D-054C89180C7C}">
      <dsp:nvSpPr>
        <dsp:cNvPr id="0" name=""/>
        <dsp:cNvSpPr/>
      </dsp:nvSpPr>
      <dsp:spPr>
        <a:xfrm>
          <a:off x="375361" y="3986778"/>
          <a:ext cx="5255056"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629" tIns="0" rIns="198629" bIns="0" numCol="1" spcCol="1270" anchor="ctr" anchorCtr="0">
          <a:noAutofit/>
        </a:bodyPr>
        <a:lstStyle/>
        <a:p>
          <a:pPr marL="0" lvl="0" indent="0" algn="l" defTabSz="755650">
            <a:lnSpc>
              <a:spcPct val="90000"/>
            </a:lnSpc>
            <a:spcBef>
              <a:spcPct val="0"/>
            </a:spcBef>
            <a:spcAft>
              <a:spcPct val="35000"/>
            </a:spcAft>
            <a:buNone/>
          </a:pPr>
          <a:r>
            <a:rPr lang="en-US" sz="1700" kern="1200" dirty="0"/>
            <a:t>Displaying the word and sentences on window</a:t>
          </a:r>
          <a:endParaRPr lang="en-IN" sz="1700" kern="1200" dirty="0"/>
        </a:p>
      </dsp:txBody>
      <dsp:txXfrm>
        <a:off x="399859" y="4011276"/>
        <a:ext cx="5206060" cy="45284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3DEF72-3AB7-479B-8986-4FE54685EAA9}">
      <dsp:nvSpPr>
        <dsp:cNvPr id="0" name=""/>
        <dsp:cNvSpPr/>
      </dsp:nvSpPr>
      <dsp:spPr>
        <a:xfrm>
          <a:off x="-5472157" y="-837860"/>
          <a:ext cx="6515605" cy="6515605"/>
        </a:xfrm>
        <a:prstGeom prst="blockArc">
          <a:avLst>
            <a:gd name="adj1" fmla="val 18900000"/>
            <a:gd name="adj2" fmla="val 2700000"/>
            <a:gd name="adj3" fmla="val 332"/>
          </a:avLst>
        </a:pr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51A51B1-5E45-4769-9189-D4E4EF6096D2}">
      <dsp:nvSpPr>
        <dsp:cNvPr id="0" name=""/>
        <dsp:cNvSpPr/>
      </dsp:nvSpPr>
      <dsp:spPr>
        <a:xfrm>
          <a:off x="554379" y="359529"/>
          <a:ext cx="6498302" cy="744567"/>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1001"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Enhance model accuracy with expanded datasets. </a:t>
          </a:r>
          <a:endParaRPr lang="en-IN" sz="2400" kern="1200" dirty="0"/>
        </a:p>
      </dsp:txBody>
      <dsp:txXfrm>
        <a:off x="554379" y="359529"/>
        <a:ext cx="6498302" cy="744567"/>
      </dsp:txXfrm>
    </dsp:sp>
    <dsp:sp modelId="{11614055-D320-4340-A3B0-67D8482464B0}">
      <dsp:nvSpPr>
        <dsp:cNvPr id="0" name=""/>
        <dsp:cNvSpPr/>
      </dsp:nvSpPr>
      <dsp:spPr>
        <a:xfrm>
          <a:off x="80901" y="279019"/>
          <a:ext cx="930709" cy="930709"/>
        </a:xfrm>
        <a:prstGeom prst="ellipse">
          <a:avLst/>
        </a:prstGeom>
        <a:solidFill>
          <a:schemeClr val="lt2">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D83C2C9-168B-40E4-A4FE-0BB090DD22C4}">
      <dsp:nvSpPr>
        <dsp:cNvPr id="0" name=""/>
        <dsp:cNvSpPr/>
      </dsp:nvSpPr>
      <dsp:spPr>
        <a:xfrm>
          <a:off x="973134" y="1489135"/>
          <a:ext cx="6071424" cy="744567"/>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1001"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Incorporate multi language sign recognition.</a:t>
          </a:r>
          <a:endParaRPr lang="en-IN" sz="2400" kern="1200" dirty="0"/>
        </a:p>
      </dsp:txBody>
      <dsp:txXfrm>
        <a:off x="973134" y="1489135"/>
        <a:ext cx="6071424" cy="744567"/>
      </dsp:txXfrm>
    </dsp:sp>
    <dsp:sp modelId="{3F53F97E-E34D-4867-92FD-B95E12E8E560}">
      <dsp:nvSpPr>
        <dsp:cNvPr id="0" name=""/>
        <dsp:cNvSpPr/>
      </dsp:nvSpPr>
      <dsp:spPr>
        <a:xfrm>
          <a:off x="507779" y="1396064"/>
          <a:ext cx="930709" cy="930709"/>
        </a:xfrm>
        <a:prstGeom prst="ellipse">
          <a:avLst/>
        </a:prstGeom>
        <a:solidFill>
          <a:schemeClr val="lt2">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01A34A5-AF04-4DCB-B131-415C4192DB36}">
      <dsp:nvSpPr>
        <dsp:cNvPr id="0" name=""/>
        <dsp:cNvSpPr/>
      </dsp:nvSpPr>
      <dsp:spPr>
        <a:xfrm>
          <a:off x="973134" y="2606181"/>
          <a:ext cx="6071424" cy="744567"/>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1001"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Improve UI/UX</a:t>
          </a:r>
          <a:endParaRPr lang="en-IN" sz="2400" kern="1200" dirty="0"/>
        </a:p>
      </dsp:txBody>
      <dsp:txXfrm>
        <a:off x="973134" y="2606181"/>
        <a:ext cx="6071424" cy="744567"/>
      </dsp:txXfrm>
    </dsp:sp>
    <dsp:sp modelId="{2E5AFD85-D482-41BE-9C6E-461C774D99DD}">
      <dsp:nvSpPr>
        <dsp:cNvPr id="0" name=""/>
        <dsp:cNvSpPr/>
      </dsp:nvSpPr>
      <dsp:spPr>
        <a:xfrm>
          <a:off x="507779" y="2513110"/>
          <a:ext cx="930709" cy="930709"/>
        </a:xfrm>
        <a:prstGeom prst="ellipse">
          <a:avLst/>
        </a:prstGeom>
        <a:solidFill>
          <a:schemeClr val="lt2">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F506443-CFC4-41FC-A06B-83BBFC30D36A}">
      <dsp:nvSpPr>
        <dsp:cNvPr id="0" name=""/>
        <dsp:cNvSpPr/>
      </dsp:nvSpPr>
      <dsp:spPr>
        <a:xfrm>
          <a:off x="546256" y="3723226"/>
          <a:ext cx="6498302" cy="744567"/>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1001"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Integrate with wearable communication devices.</a:t>
          </a:r>
          <a:endParaRPr lang="en-IN" sz="2400" kern="1200" dirty="0"/>
        </a:p>
      </dsp:txBody>
      <dsp:txXfrm>
        <a:off x="546256" y="3723226"/>
        <a:ext cx="6498302" cy="744567"/>
      </dsp:txXfrm>
    </dsp:sp>
    <dsp:sp modelId="{BC764FC4-57EA-4EA8-9497-6330954F9D92}">
      <dsp:nvSpPr>
        <dsp:cNvPr id="0" name=""/>
        <dsp:cNvSpPr/>
      </dsp:nvSpPr>
      <dsp:spPr>
        <a:xfrm>
          <a:off x="80901" y="3630155"/>
          <a:ext cx="930709" cy="930709"/>
        </a:xfrm>
        <a:prstGeom prst="ellipse">
          <a:avLst/>
        </a:prstGeom>
        <a:solidFill>
          <a:schemeClr val="lt2">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png>
</file>

<file path=ppt/media/image3.png>
</file>

<file path=ppt/media/image4.jpeg>
</file>

<file path=ppt/media/image5.jpeg>
</file>

<file path=ppt/media/image6.jpe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IN"/>
            </a:p>
          </p:txBody>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IN"/>
            </a:p>
          </p:txBody>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IN"/>
            </a:p>
          </p:txBody>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IN"/>
            </a:p>
          </p:txBody>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10/29/2025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IN"/>
              </a:p>
            </p:txBody>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IN"/>
              </a:p>
            </p:txBody>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IN"/>
              </a:p>
            </p:txBody>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IN"/>
              </a:p>
            </p:txBody>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10/29/2025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1CADE-5BD6-97A7-218F-B55F280077A4}"/>
              </a:ext>
            </a:extLst>
          </p:cNvPr>
          <p:cNvSpPr>
            <a:spLocks noGrp="1"/>
          </p:cNvSpPr>
          <p:nvPr>
            <p:ph type="ctrTitle"/>
          </p:nvPr>
        </p:nvSpPr>
        <p:spPr>
          <a:xfrm>
            <a:off x="2169031" y="2531491"/>
            <a:ext cx="8791575" cy="1655763"/>
          </a:xfrm>
        </p:spPr>
        <p:txBody>
          <a:bodyPr/>
          <a:lstStyle/>
          <a:p>
            <a:r>
              <a:rPr lang="en-US" dirty="0"/>
              <a:t>modular SIGN LANGUAGE TO Speech CONVErTER</a:t>
            </a:r>
            <a:endParaRPr lang="en-IN" dirty="0"/>
          </a:p>
        </p:txBody>
      </p:sp>
      <p:sp>
        <p:nvSpPr>
          <p:cNvPr id="3" name="Subtitle 2">
            <a:extLst>
              <a:ext uri="{FF2B5EF4-FFF2-40B4-BE49-F238E27FC236}">
                <a16:creationId xmlns:a16="http://schemas.microsoft.com/office/drawing/2014/main" id="{0E689D79-2C3B-8E2E-EFF3-CB2259DC13A3}"/>
              </a:ext>
            </a:extLst>
          </p:cNvPr>
          <p:cNvSpPr>
            <a:spLocks noGrp="1"/>
          </p:cNvSpPr>
          <p:nvPr>
            <p:ph type="subTitle" idx="1"/>
          </p:nvPr>
        </p:nvSpPr>
        <p:spPr>
          <a:xfrm>
            <a:off x="2306192" y="4269550"/>
            <a:ext cx="8791575" cy="1655762"/>
          </a:xfrm>
        </p:spPr>
        <p:txBody>
          <a:bodyPr/>
          <a:lstStyle/>
          <a:p>
            <a:r>
              <a:rPr lang="en-US" dirty="0">
                <a:solidFill>
                  <a:schemeClr val="bg1"/>
                </a:solidFill>
              </a:rPr>
              <a:t>- BiBHOR ROY</a:t>
            </a:r>
            <a:endParaRPr lang="en-IN" dirty="0">
              <a:solidFill>
                <a:schemeClr val="bg1"/>
              </a:solidFill>
            </a:endParaRPr>
          </a:p>
        </p:txBody>
      </p:sp>
      <p:pic>
        <p:nvPicPr>
          <p:cNvPr id="7" name="Picture 6">
            <a:extLst>
              <a:ext uri="{FF2B5EF4-FFF2-40B4-BE49-F238E27FC236}">
                <a16:creationId xmlns:a16="http://schemas.microsoft.com/office/drawing/2014/main" id="{AF964A11-81BA-09DD-A882-17553CB7502D}"/>
              </a:ext>
            </a:extLst>
          </p:cNvPr>
          <p:cNvPicPr>
            <a:picLocks noChangeAspect="1"/>
          </p:cNvPicPr>
          <p:nvPr/>
        </p:nvPicPr>
        <p:blipFill>
          <a:blip r:embed="rId2"/>
          <a:stretch>
            <a:fillRect/>
          </a:stretch>
        </p:blipFill>
        <p:spPr>
          <a:xfrm>
            <a:off x="1834898" y="614020"/>
            <a:ext cx="6243449" cy="2311825"/>
          </a:xfrm>
          <a:prstGeom prst="rect">
            <a:avLst/>
          </a:prstGeom>
        </p:spPr>
      </p:pic>
      <p:sp>
        <p:nvSpPr>
          <p:cNvPr id="9" name="Title 1">
            <a:extLst>
              <a:ext uri="{FF2B5EF4-FFF2-40B4-BE49-F238E27FC236}">
                <a16:creationId xmlns:a16="http://schemas.microsoft.com/office/drawing/2014/main" id="{6F2DEBFD-F648-A4D4-9EC8-C2855D33C7E6}"/>
              </a:ext>
            </a:extLst>
          </p:cNvPr>
          <p:cNvSpPr txBox="1">
            <a:spLocks/>
          </p:cNvSpPr>
          <p:nvPr/>
        </p:nvSpPr>
        <p:spPr>
          <a:xfrm>
            <a:off x="1646380" y="6186482"/>
            <a:ext cx="9905998" cy="147857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cap="all" baseline="0">
                <a:solidFill>
                  <a:schemeClr val="tx1"/>
                </a:solidFill>
                <a:latin typeface="+mj-lt"/>
                <a:ea typeface="+mj-ea"/>
                <a:cs typeface="+mj-cs"/>
              </a:defRPr>
            </a:lvl1pPr>
          </a:lstStyle>
          <a:p>
            <a:r>
              <a:rPr lang="en-US">
                <a:solidFill>
                  <a:schemeClr val="bg1"/>
                </a:solidFill>
              </a:rPr>
              <a:t>Introduction:</a:t>
            </a:r>
            <a:endParaRPr lang="en-IN" dirty="0">
              <a:solidFill>
                <a:schemeClr val="bg1"/>
              </a:solidFill>
            </a:endParaRPr>
          </a:p>
        </p:txBody>
      </p:sp>
      <p:sp>
        <p:nvSpPr>
          <p:cNvPr id="10" name="Content Placeholder 2">
            <a:extLst>
              <a:ext uri="{FF2B5EF4-FFF2-40B4-BE49-F238E27FC236}">
                <a16:creationId xmlns:a16="http://schemas.microsoft.com/office/drawing/2014/main" id="{9976E576-4FF3-1895-6D48-2000FE9CD3B4}"/>
              </a:ext>
            </a:extLst>
          </p:cNvPr>
          <p:cNvSpPr txBox="1">
            <a:spLocks/>
          </p:cNvSpPr>
          <p:nvPr/>
        </p:nvSpPr>
        <p:spPr>
          <a:xfrm>
            <a:off x="1719531" y="7332819"/>
            <a:ext cx="9905999" cy="3849561"/>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US"/>
              <a:t>The primary aim of this project is to design a smart assistive technology for people with speech disability. Our project focuses on addressing the problems faced by the dumb(more specifically people who have speech disability) in conversing with other people with the help of sign language. Our prototype acts as an efficient and functional way to convert sign language into text. The text is further converted to speech so that other people can understand it easily. The respective hand signs are taken from webcam feed. Our prototype recognizes which letter the sign stands for and generates a word from it. Then it joins the letters to form sentences.</a:t>
            </a:r>
          </a:p>
          <a:p>
            <a:endParaRPr lang="en-IN" dirty="0"/>
          </a:p>
        </p:txBody>
      </p:sp>
    </p:spTree>
    <p:extLst>
      <p:ext uri="{BB962C8B-B14F-4D97-AF65-F5344CB8AC3E}">
        <p14:creationId xmlns:p14="http://schemas.microsoft.com/office/powerpoint/2010/main" val="15496871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1439B-CFDE-BF76-36F5-7246D16BA4DE}"/>
              </a:ext>
            </a:extLst>
          </p:cNvPr>
          <p:cNvSpPr>
            <a:spLocks noGrp="1"/>
          </p:cNvSpPr>
          <p:nvPr>
            <p:ph type="title"/>
          </p:nvPr>
        </p:nvSpPr>
        <p:spPr/>
        <p:txBody>
          <a:bodyPr/>
          <a:lstStyle/>
          <a:p>
            <a:r>
              <a:rPr lang="en-US" dirty="0">
                <a:solidFill>
                  <a:schemeClr val="bg1"/>
                </a:solidFill>
              </a:rPr>
              <a:t>DISPLAYING THE WORDS AND SENTENCES:</a:t>
            </a:r>
            <a:endParaRPr lang="en-IN" dirty="0">
              <a:solidFill>
                <a:schemeClr val="bg1"/>
              </a:solidFill>
            </a:endParaRPr>
          </a:p>
        </p:txBody>
      </p:sp>
      <p:sp>
        <p:nvSpPr>
          <p:cNvPr id="3" name="Content Placeholder 2">
            <a:extLst>
              <a:ext uri="{FF2B5EF4-FFF2-40B4-BE49-F238E27FC236}">
                <a16:creationId xmlns:a16="http://schemas.microsoft.com/office/drawing/2014/main" id="{2A28C8D1-55D6-51A1-E955-87B7960A4A24}"/>
              </a:ext>
            </a:extLst>
          </p:cNvPr>
          <p:cNvSpPr>
            <a:spLocks noGrp="1"/>
          </p:cNvSpPr>
          <p:nvPr>
            <p:ph idx="1"/>
          </p:nvPr>
        </p:nvSpPr>
        <p:spPr/>
        <p:txBody>
          <a:bodyPr/>
          <a:lstStyle/>
          <a:p>
            <a:r>
              <a:rPr lang="en-US" dirty="0"/>
              <a:t>The following code was used to display the generated words and sentences.</a:t>
            </a:r>
            <a:endParaRPr lang="en-IN" dirty="0"/>
          </a:p>
        </p:txBody>
      </p:sp>
      <p:pic>
        <p:nvPicPr>
          <p:cNvPr id="4" name="Picture 3">
            <a:extLst>
              <a:ext uri="{FF2B5EF4-FFF2-40B4-BE49-F238E27FC236}">
                <a16:creationId xmlns:a16="http://schemas.microsoft.com/office/drawing/2014/main" id="{6C558F3A-98E8-888D-88C6-434C0E526736}"/>
              </a:ext>
            </a:extLst>
          </p:cNvPr>
          <p:cNvPicPr>
            <a:picLocks noChangeAspect="1"/>
          </p:cNvPicPr>
          <p:nvPr/>
        </p:nvPicPr>
        <p:blipFill>
          <a:blip r:embed="rId2"/>
          <a:stretch>
            <a:fillRect/>
          </a:stretch>
        </p:blipFill>
        <p:spPr>
          <a:xfrm>
            <a:off x="8967220" y="-80923"/>
            <a:ext cx="2490468" cy="922171"/>
          </a:xfrm>
          <a:prstGeom prst="rect">
            <a:avLst/>
          </a:prstGeom>
        </p:spPr>
      </p:pic>
      <p:pic>
        <p:nvPicPr>
          <p:cNvPr id="6" name="Picture 5">
            <a:extLst>
              <a:ext uri="{FF2B5EF4-FFF2-40B4-BE49-F238E27FC236}">
                <a16:creationId xmlns:a16="http://schemas.microsoft.com/office/drawing/2014/main" id="{4B7BA422-FE4B-1311-EEEA-A66AF45FEB09}"/>
              </a:ext>
            </a:extLst>
          </p:cNvPr>
          <p:cNvPicPr>
            <a:picLocks noChangeAspect="1"/>
          </p:cNvPicPr>
          <p:nvPr/>
        </p:nvPicPr>
        <p:blipFill>
          <a:blip r:embed="rId3"/>
          <a:stretch>
            <a:fillRect/>
          </a:stretch>
        </p:blipFill>
        <p:spPr>
          <a:xfrm>
            <a:off x="1420177" y="2977360"/>
            <a:ext cx="7248525" cy="3143250"/>
          </a:xfrm>
          <a:prstGeom prst="rect">
            <a:avLst/>
          </a:prstGeom>
        </p:spPr>
      </p:pic>
    </p:spTree>
    <p:extLst>
      <p:ext uri="{BB962C8B-B14F-4D97-AF65-F5344CB8AC3E}">
        <p14:creationId xmlns:p14="http://schemas.microsoft.com/office/powerpoint/2010/main" val="10418889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D9F94-B659-4815-B4B6-350DF01855CD}"/>
              </a:ext>
            </a:extLst>
          </p:cNvPr>
          <p:cNvSpPr>
            <a:spLocks noGrp="1"/>
          </p:cNvSpPr>
          <p:nvPr>
            <p:ph type="title"/>
          </p:nvPr>
        </p:nvSpPr>
        <p:spPr/>
        <p:txBody>
          <a:bodyPr/>
          <a:lstStyle/>
          <a:p>
            <a:r>
              <a:rPr lang="en-US" dirty="0">
                <a:solidFill>
                  <a:schemeClr val="bg1"/>
                </a:solidFill>
              </a:rPr>
              <a:t>FUTURE SCOPE:</a:t>
            </a:r>
            <a:endParaRPr lang="en-IN" dirty="0">
              <a:solidFill>
                <a:schemeClr val="bg1"/>
              </a:solidFill>
            </a:endParaRPr>
          </a:p>
        </p:txBody>
      </p:sp>
      <p:pic>
        <p:nvPicPr>
          <p:cNvPr id="4" name="Picture 3">
            <a:extLst>
              <a:ext uri="{FF2B5EF4-FFF2-40B4-BE49-F238E27FC236}">
                <a16:creationId xmlns:a16="http://schemas.microsoft.com/office/drawing/2014/main" id="{92B9168B-733C-402B-313C-BED6D8EDC2BD}"/>
              </a:ext>
            </a:extLst>
          </p:cNvPr>
          <p:cNvPicPr>
            <a:picLocks noChangeAspect="1"/>
          </p:cNvPicPr>
          <p:nvPr/>
        </p:nvPicPr>
        <p:blipFill>
          <a:blip r:embed="rId2"/>
          <a:stretch>
            <a:fillRect/>
          </a:stretch>
        </p:blipFill>
        <p:spPr>
          <a:xfrm>
            <a:off x="8967220" y="-80923"/>
            <a:ext cx="2490468" cy="922171"/>
          </a:xfrm>
          <a:prstGeom prst="rect">
            <a:avLst/>
          </a:prstGeom>
        </p:spPr>
      </p:pic>
      <p:graphicFrame>
        <p:nvGraphicFramePr>
          <p:cNvPr id="6" name="Diagram 5">
            <a:extLst>
              <a:ext uri="{FF2B5EF4-FFF2-40B4-BE49-F238E27FC236}">
                <a16:creationId xmlns:a16="http://schemas.microsoft.com/office/drawing/2014/main" id="{05ED00A1-90B8-E635-D5B6-5818A594538A}"/>
              </a:ext>
            </a:extLst>
          </p:cNvPr>
          <p:cNvGraphicFramePr/>
          <p:nvPr>
            <p:extLst>
              <p:ext uri="{D42A27DB-BD31-4B8C-83A1-F6EECF244321}">
                <p14:modId xmlns:p14="http://schemas.microsoft.com/office/powerpoint/2010/main" val="1209055671"/>
              </p:ext>
            </p:extLst>
          </p:nvPr>
        </p:nvGraphicFramePr>
        <p:xfrm>
          <a:off x="1526036" y="1643210"/>
          <a:ext cx="7112000" cy="48398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607014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48D35-DD21-5110-7C05-7EA7F10D9544}"/>
              </a:ext>
            </a:extLst>
          </p:cNvPr>
          <p:cNvSpPr>
            <a:spLocks noGrp="1"/>
          </p:cNvSpPr>
          <p:nvPr>
            <p:ph type="title"/>
          </p:nvPr>
        </p:nvSpPr>
        <p:spPr/>
        <p:txBody>
          <a:bodyPr/>
          <a:lstStyle/>
          <a:p>
            <a:r>
              <a:rPr lang="en-US" dirty="0">
                <a:solidFill>
                  <a:schemeClr val="bg1"/>
                </a:solidFill>
              </a:rPr>
              <a:t>Real TIME Demonstration:</a:t>
            </a:r>
            <a:endParaRPr lang="en-IN" dirty="0">
              <a:solidFill>
                <a:schemeClr val="bg1"/>
              </a:solidFill>
            </a:endParaRPr>
          </a:p>
        </p:txBody>
      </p:sp>
      <p:sp>
        <p:nvSpPr>
          <p:cNvPr id="3" name="Content Placeholder 2">
            <a:extLst>
              <a:ext uri="{FF2B5EF4-FFF2-40B4-BE49-F238E27FC236}">
                <a16:creationId xmlns:a16="http://schemas.microsoft.com/office/drawing/2014/main" id="{0E628EDF-DBEC-878D-74EC-EFEE1B57E546}"/>
              </a:ext>
            </a:extLst>
          </p:cNvPr>
          <p:cNvSpPr>
            <a:spLocks noGrp="1"/>
          </p:cNvSpPr>
          <p:nvPr>
            <p:ph idx="1"/>
          </p:nvPr>
        </p:nvSpPr>
        <p:spPr>
          <a:xfrm>
            <a:off x="1141413" y="1746567"/>
            <a:ext cx="9905999" cy="3541714"/>
          </a:xfrm>
        </p:spPr>
        <p:txBody>
          <a:bodyPr/>
          <a:lstStyle/>
          <a:p>
            <a:r>
              <a:rPr lang="en-US" dirty="0"/>
              <a:t>Demonstration video of our prototype is attached below:</a:t>
            </a:r>
            <a:endParaRPr lang="en-IN" dirty="0"/>
          </a:p>
        </p:txBody>
      </p:sp>
      <p:pic>
        <p:nvPicPr>
          <p:cNvPr id="4" name="Picture 3">
            <a:extLst>
              <a:ext uri="{FF2B5EF4-FFF2-40B4-BE49-F238E27FC236}">
                <a16:creationId xmlns:a16="http://schemas.microsoft.com/office/drawing/2014/main" id="{A76EBF80-18DA-5450-BC01-86E2187852E5}"/>
              </a:ext>
            </a:extLst>
          </p:cNvPr>
          <p:cNvPicPr>
            <a:picLocks noChangeAspect="1"/>
          </p:cNvPicPr>
          <p:nvPr/>
        </p:nvPicPr>
        <p:blipFill>
          <a:blip r:embed="rId4"/>
          <a:stretch>
            <a:fillRect/>
          </a:stretch>
        </p:blipFill>
        <p:spPr>
          <a:xfrm>
            <a:off x="8967220" y="-80923"/>
            <a:ext cx="2490468" cy="922171"/>
          </a:xfrm>
          <a:prstGeom prst="rect">
            <a:avLst/>
          </a:prstGeom>
        </p:spPr>
      </p:pic>
      <p:pic>
        <p:nvPicPr>
          <p:cNvPr id="5" name="WhatsApp Video 2025-10-16 at 11.44.05">
            <a:hlinkClick r:id="" action="ppaction://media"/>
            <a:extLst>
              <a:ext uri="{FF2B5EF4-FFF2-40B4-BE49-F238E27FC236}">
                <a16:creationId xmlns:a16="http://schemas.microsoft.com/office/drawing/2014/main" id="{BB453B17-50F6-8298-FE39-D43E12F2A4F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830834" y="2404872"/>
            <a:ext cx="6136386" cy="3457119"/>
          </a:xfrm>
          <a:prstGeom prst="rect">
            <a:avLst/>
          </a:prstGeom>
        </p:spPr>
      </p:pic>
    </p:spTree>
    <p:extLst>
      <p:ext uri="{BB962C8B-B14F-4D97-AF65-F5344CB8AC3E}">
        <p14:creationId xmlns:p14="http://schemas.microsoft.com/office/powerpoint/2010/main" val="17314582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7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C12C6D-94C6-FD1C-63BB-97B513820DB6}"/>
              </a:ext>
            </a:extLst>
          </p:cNvPr>
          <p:cNvSpPr>
            <a:spLocks noGrp="1"/>
          </p:cNvSpPr>
          <p:nvPr>
            <p:ph idx="1"/>
          </p:nvPr>
        </p:nvSpPr>
        <p:spPr>
          <a:xfrm>
            <a:off x="2286001" y="2487231"/>
            <a:ext cx="9905999" cy="3541714"/>
          </a:xfrm>
        </p:spPr>
        <p:txBody>
          <a:bodyPr>
            <a:normAutofit/>
          </a:bodyPr>
          <a:lstStyle/>
          <a:p>
            <a:pPr marL="0" indent="0">
              <a:buNone/>
            </a:pPr>
            <a:r>
              <a:rPr lang="en-US" sz="9600" b="1" dirty="0">
                <a:solidFill>
                  <a:schemeClr val="bg1"/>
                </a:solidFill>
              </a:rPr>
              <a:t>THANK YOU!</a:t>
            </a:r>
            <a:endParaRPr lang="en-IN" sz="9600" b="1" dirty="0">
              <a:solidFill>
                <a:schemeClr val="bg1"/>
              </a:solidFill>
            </a:endParaRPr>
          </a:p>
        </p:txBody>
      </p:sp>
    </p:spTree>
    <p:extLst>
      <p:ext uri="{BB962C8B-B14F-4D97-AF65-F5344CB8AC3E}">
        <p14:creationId xmlns:p14="http://schemas.microsoft.com/office/powerpoint/2010/main" val="3917970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94C21-6B23-568F-CA2C-DBB1438F8EEA}"/>
              </a:ext>
            </a:extLst>
          </p:cNvPr>
          <p:cNvSpPr>
            <a:spLocks noGrp="1"/>
          </p:cNvSpPr>
          <p:nvPr>
            <p:ph type="title"/>
          </p:nvPr>
        </p:nvSpPr>
        <p:spPr/>
        <p:txBody>
          <a:bodyPr/>
          <a:lstStyle/>
          <a:p>
            <a:r>
              <a:rPr lang="en-US" dirty="0">
                <a:solidFill>
                  <a:schemeClr val="bg1"/>
                </a:solidFill>
              </a:rPr>
              <a:t>Introduction:</a:t>
            </a:r>
            <a:endParaRPr lang="en-IN" dirty="0">
              <a:solidFill>
                <a:schemeClr val="bg1"/>
              </a:solidFill>
            </a:endParaRPr>
          </a:p>
        </p:txBody>
      </p:sp>
      <p:sp>
        <p:nvSpPr>
          <p:cNvPr id="3" name="Content Placeholder 2">
            <a:extLst>
              <a:ext uri="{FF2B5EF4-FFF2-40B4-BE49-F238E27FC236}">
                <a16:creationId xmlns:a16="http://schemas.microsoft.com/office/drawing/2014/main" id="{6FEC75AC-A647-5034-C371-49551D770FC7}"/>
              </a:ext>
            </a:extLst>
          </p:cNvPr>
          <p:cNvSpPr>
            <a:spLocks noGrp="1"/>
          </p:cNvSpPr>
          <p:nvPr>
            <p:ph idx="1"/>
          </p:nvPr>
        </p:nvSpPr>
        <p:spPr>
          <a:xfrm>
            <a:off x="1214564" y="1764855"/>
            <a:ext cx="9905999" cy="3849561"/>
          </a:xfrm>
        </p:spPr>
        <p:txBody>
          <a:bodyPr>
            <a:normAutofit lnSpcReduction="10000"/>
          </a:bodyPr>
          <a:lstStyle/>
          <a:p>
            <a:r>
              <a:rPr lang="en-US" dirty="0"/>
              <a:t>The primary aim of this project is to design a smart assistive technology for people with speech disability. Our project focuses on addressing the problems faced by the dumb(more specifically people who have speech disability) in conversing with other people with the help of sign language. Our prototype acts as an efficient and functional way to convert sign language into text. The text is further converted to speech so that other people can understand it easily. The respective hand signs are taken from webcam feed. Our prototype recognizes which letter the sign stands for and generates a word from it. Then it joins the letters to form sentences.</a:t>
            </a:r>
          </a:p>
          <a:p>
            <a:endParaRPr lang="en-IN" dirty="0"/>
          </a:p>
        </p:txBody>
      </p:sp>
      <p:pic>
        <p:nvPicPr>
          <p:cNvPr id="4" name="Picture 3">
            <a:extLst>
              <a:ext uri="{FF2B5EF4-FFF2-40B4-BE49-F238E27FC236}">
                <a16:creationId xmlns:a16="http://schemas.microsoft.com/office/drawing/2014/main" id="{5C08F358-13AB-4DEB-2E50-98BCC1C82338}"/>
              </a:ext>
            </a:extLst>
          </p:cNvPr>
          <p:cNvPicPr>
            <a:picLocks noChangeAspect="1"/>
          </p:cNvPicPr>
          <p:nvPr/>
        </p:nvPicPr>
        <p:blipFill>
          <a:blip r:embed="rId2"/>
          <a:stretch>
            <a:fillRect/>
          </a:stretch>
        </p:blipFill>
        <p:spPr>
          <a:xfrm>
            <a:off x="8549641" y="-70999"/>
            <a:ext cx="2788919" cy="1032681"/>
          </a:xfrm>
          <a:prstGeom prst="rect">
            <a:avLst/>
          </a:prstGeom>
        </p:spPr>
      </p:pic>
      <p:graphicFrame>
        <p:nvGraphicFramePr>
          <p:cNvPr id="5" name="Content Placeholder 3">
            <a:extLst>
              <a:ext uri="{FF2B5EF4-FFF2-40B4-BE49-F238E27FC236}">
                <a16:creationId xmlns:a16="http://schemas.microsoft.com/office/drawing/2014/main" id="{0A7FC77A-11ED-95BF-E2AD-520F15FE4306}"/>
              </a:ext>
            </a:extLst>
          </p:cNvPr>
          <p:cNvGraphicFramePr>
            <a:graphicFrameLocks/>
          </p:cNvGraphicFramePr>
          <p:nvPr>
            <p:extLst>
              <p:ext uri="{D42A27DB-BD31-4B8C-83A1-F6EECF244321}">
                <p14:modId xmlns:p14="http://schemas.microsoft.com/office/powerpoint/2010/main" val="3537526798"/>
              </p:ext>
            </p:extLst>
          </p:nvPr>
        </p:nvGraphicFramePr>
        <p:xfrm>
          <a:off x="12360828" y="1919758"/>
          <a:ext cx="8679243" cy="40232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54448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269F9-6093-2BDA-5343-4B861A144112}"/>
              </a:ext>
            </a:extLst>
          </p:cNvPr>
          <p:cNvSpPr>
            <a:spLocks noGrp="1"/>
          </p:cNvSpPr>
          <p:nvPr>
            <p:ph type="title"/>
          </p:nvPr>
        </p:nvSpPr>
        <p:spPr>
          <a:xfrm>
            <a:off x="1143001" y="645950"/>
            <a:ext cx="9905998" cy="1478570"/>
          </a:xfrm>
        </p:spPr>
        <p:txBody>
          <a:bodyPr/>
          <a:lstStyle/>
          <a:p>
            <a:r>
              <a:rPr lang="en-US" dirty="0">
                <a:solidFill>
                  <a:schemeClr val="bg1"/>
                </a:solidFill>
              </a:rPr>
              <a:t>Working procedure:</a:t>
            </a:r>
            <a:endParaRPr lang="en-IN" dirty="0">
              <a:solidFill>
                <a:schemeClr val="bg1"/>
              </a:solidFill>
            </a:endParaRPr>
          </a:p>
        </p:txBody>
      </p:sp>
      <p:graphicFrame>
        <p:nvGraphicFramePr>
          <p:cNvPr id="4" name="Content Placeholder 3">
            <a:extLst>
              <a:ext uri="{FF2B5EF4-FFF2-40B4-BE49-F238E27FC236}">
                <a16:creationId xmlns:a16="http://schemas.microsoft.com/office/drawing/2014/main" id="{E063A65B-52C6-0DE4-3311-C589B8DFB9CB}"/>
              </a:ext>
            </a:extLst>
          </p:cNvPr>
          <p:cNvGraphicFramePr>
            <a:graphicFrameLocks noGrp="1"/>
          </p:cNvGraphicFramePr>
          <p:nvPr>
            <p:ph idx="1"/>
            <p:extLst>
              <p:ext uri="{D42A27DB-BD31-4B8C-83A1-F6EECF244321}">
                <p14:modId xmlns:p14="http://schemas.microsoft.com/office/powerpoint/2010/main" val="2931701590"/>
              </p:ext>
            </p:extLst>
          </p:nvPr>
        </p:nvGraphicFramePr>
        <p:xfrm>
          <a:off x="1333437" y="1810576"/>
          <a:ext cx="8679243" cy="40232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32F4CE5B-6A0C-AD37-074F-71E9997C1D82}"/>
              </a:ext>
            </a:extLst>
          </p:cNvPr>
          <p:cNvPicPr>
            <a:picLocks noChangeAspect="1"/>
          </p:cNvPicPr>
          <p:nvPr/>
        </p:nvPicPr>
        <p:blipFill>
          <a:blip r:embed="rId7"/>
          <a:stretch>
            <a:fillRect/>
          </a:stretch>
        </p:blipFill>
        <p:spPr>
          <a:xfrm>
            <a:off x="8621269" y="-80923"/>
            <a:ext cx="2782822" cy="1030424"/>
          </a:xfrm>
          <a:prstGeom prst="rect">
            <a:avLst/>
          </a:prstGeom>
        </p:spPr>
      </p:pic>
    </p:spTree>
    <p:extLst>
      <p:ext uri="{BB962C8B-B14F-4D97-AF65-F5344CB8AC3E}">
        <p14:creationId xmlns:p14="http://schemas.microsoft.com/office/powerpoint/2010/main" val="4789674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8BE9E-86C9-A9C5-A056-92A028E6B4EE}"/>
              </a:ext>
            </a:extLst>
          </p:cNvPr>
          <p:cNvSpPr>
            <a:spLocks noGrp="1"/>
          </p:cNvSpPr>
          <p:nvPr>
            <p:ph type="title"/>
          </p:nvPr>
        </p:nvSpPr>
        <p:spPr>
          <a:xfrm>
            <a:off x="890296" y="374146"/>
            <a:ext cx="9905998" cy="1478570"/>
          </a:xfrm>
        </p:spPr>
        <p:txBody>
          <a:bodyPr/>
          <a:lstStyle/>
          <a:p>
            <a:r>
              <a:rPr lang="en-US" dirty="0">
                <a:solidFill>
                  <a:schemeClr val="bg1"/>
                </a:solidFill>
              </a:rPr>
              <a:t>STEPS INVOLVED IN creating OUR PROTOTYPE</a:t>
            </a:r>
            <a:r>
              <a:rPr lang="en-US" dirty="0"/>
              <a:t>:</a:t>
            </a:r>
            <a:endParaRPr lang="en-IN" dirty="0"/>
          </a:p>
        </p:txBody>
      </p:sp>
      <p:graphicFrame>
        <p:nvGraphicFramePr>
          <p:cNvPr id="4" name="Diagram 3">
            <a:extLst>
              <a:ext uri="{FF2B5EF4-FFF2-40B4-BE49-F238E27FC236}">
                <a16:creationId xmlns:a16="http://schemas.microsoft.com/office/drawing/2014/main" id="{08D1441D-E37B-35D7-FBB0-2447535C6D26}"/>
              </a:ext>
            </a:extLst>
          </p:cNvPr>
          <p:cNvGraphicFramePr/>
          <p:nvPr>
            <p:extLst>
              <p:ext uri="{D42A27DB-BD31-4B8C-83A1-F6EECF244321}">
                <p14:modId xmlns:p14="http://schemas.microsoft.com/office/powerpoint/2010/main" val="663971535"/>
              </p:ext>
            </p:extLst>
          </p:nvPr>
        </p:nvGraphicFramePr>
        <p:xfrm>
          <a:off x="1572768" y="1612668"/>
          <a:ext cx="7507224" cy="47972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006B0D2D-1C77-DDA7-92C3-6A72462C13B3}"/>
              </a:ext>
            </a:extLst>
          </p:cNvPr>
          <p:cNvPicPr>
            <a:picLocks noChangeAspect="1"/>
          </p:cNvPicPr>
          <p:nvPr/>
        </p:nvPicPr>
        <p:blipFill>
          <a:blip r:embed="rId7"/>
          <a:stretch>
            <a:fillRect/>
          </a:stretch>
        </p:blipFill>
        <p:spPr>
          <a:xfrm>
            <a:off x="8848347" y="-94613"/>
            <a:ext cx="2453357" cy="908429"/>
          </a:xfrm>
          <a:prstGeom prst="rect">
            <a:avLst/>
          </a:prstGeom>
        </p:spPr>
      </p:pic>
    </p:spTree>
    <p:extLst>
      <p:ext uri="{BB962C8B-B14F-4D97-AF65-F5344CB8AC3E}">
        <p14:creationId xmlns:p14="http://schemas.microsoft.com/office/powerpoint/2010/main" val="29200764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E7A7-5CEC-1DAD-D887-020F8844F44D}"/>
              </a:ext>
            </a:extLst>
          </p:cNvPr>
          <p:cNvSpPr>
            <a:spLocks noGrp="1"/>
          </p:cNvSpPr>
          <p:nvPr>
            <p:ph type="title"/>
          </p:nvPr>
        </p:nvSpPr>
        <p:spPr/>
        <p:txBody>
          <a:bodyPr/>
          <a:lstStyle/>
          <a:p>
            <a:r>
              <a:rPr lang="en-US" dirty="0">
                <a:solidFill>
                  <a:schemeClr val="bg1"/>
                </a:solidFill>
              </a:rPr>
              <a:t>PYTHON LIBRARIES USED IN OUR PROTOTYPE:</a:t>
            </a:r>
            <a:endParaRPr lang="en-IN" dirty="0">
              <a:solidFill>
                <a:schemeClr val="bg1"/>
              </a:solidFill>
            </a:endParaRPr>
          </a:p>
        </p:txBody>
      </p:sp>
      <p:sp>
        <p:nvSpPr>
          <p:cNvPr id="3" name="Content Placeholder 2">
            <a:extLst>
              <a:ext uri="{FF2B5EF4-FFF2-40B4-BE49-F238E27FC236}">
                <a16:creationId xmlns:a16="http://schemas.microsoft.com/office/drawing/2014/main" id="{44D25DDD-B131-9452-A697-0F5EDF61A39A}"/>
              </a:ext>
            </a:extLst>
          </p:cNvPr>
          <p:cNvSpPr>
            <a:spLocks noGrp="1"/>
          </p:cNvSpPr>
          <p:nvPr>
            <p:ph idx="1"/>
          </p:nvPr>
        </p:nvSpPr>
        <p:spPr/>
        <p:txBody>
          <a:bodyPr/>
          <a:lstStyle/>
          <a:p>
            <a:r>
              <a:rPr lang="en-US" b="1" dirty="0">
                <a:solidFill>
                  <a:schemeClr val="bg1"/>
                </a:solidFill>
              </a:rPr>
              <a:t>TensorFlow</a:t>
            </a:r>
            <a:r>
              <a:rPr lang="en-US" dirty="0"/>
              <a:t>: For machine learning and deep learning applications.</a:t>
            </a:r>
          </a:p>
          <a:p>
            <a:r>
              <a:rPr lang="en-US" b="1" dirty="0">
                <a:solidFill>
                  <a:schemeClr val="bg1"/>
                </a:solidFill>
              </a:rPr>
              <a:t>NumPy</a:t>
            </a:r>
            <a:r>
              <a:rPr lang="en-US" dirty="0"/>
              <a:t>: For solving complicated mathematical equations involved in training the model</a:t>
            </a:r>
          </a:p>
          <a:p>
            <a:r>
              <a:rPr lang="en-US" b="1" dirty="0">
                <a:solidFill>
                  <a:schemeClr val="bg1"/>
                </a:solidFill>
              </a:rPr>
              <a:t>OpenCV</a:t>
            </a:r>
            <a:r>
              <a:rPr lang="en-US" dirty="0"/>
              <a:t>: For Computer vision and Gesture recognition.</a:t>
            </a:r>
          </a:p>
          <a:p>
            <a:r>
              <a:rPr lang="en-US" b="1" dirty="0">
                <a:solidFill>
                  <a:schemeClr val="bg1"/>
                </a:solidFill>
              </a:rPr>
              <a:t>Keras</a:t>
            </a:r>
            <a:r>
              <a:rPr lang="en-US" dirty="0"/>
              <a:t>: To efficiently integrate teachable machine model into our code.</a:t>
            </a:r>
          </a:p>
          <a:p>
            <a:r>
              <a:rPr lang="en-US" b="1" dirty="0">
                <a:solidFill>
                  <a:schemeClr val="bg1"/>
                </a:solidFill>
              </a:rPr>
              <a:t>Threading</a:t>
            </a:r>
            <a:r>
              <a:rPr lang="en-US" dirty="0"/>
              <a:t>: To handle the text to speech efficiently while the code runs.</a:t>
            </a:r>
          </a:p>
          <a:p>
            <a:endParaRPr lang="en-US" dirty="0"/>
          </a:p>
        </p:txBody>
      </p:sp>
    </p:spTree>
    <p:extLst>
      <p:ext uri="{BB962C8B-B14F-4D97-AF65-F5344CB8AC3E}">
        <p14:creationId xmlns:p14="http://schemas.microsoft.com/office/powerpoint/2010/main" val="14707075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15E94-4D49-F74A-EE8B-E1BF4EE5DDF3}"/>
              </a:ext>
            </a:extLst>
          </p:cNvPr>
          <p:cNvSpPr>
            <a:spLocks noGrp="1"/>
          </p:cNvSpPr>
          <p:nvPr>
            <p:ph type="title"/>
          </p:nvPr>
        </p:nvSpPr>
        <p:spPr>
          <a:xfrm>
            <a:off x="1143001" y="605634"/>
            <a:ext cx="9905998" cy="1478570"/>
          </a:xfrm>
        </p:spPr>
        <p:txBody>
          <a:bodyPr/>
          <a:lstStyle/>
          <a:p>
            <a:r>
              <a:rPr lang="en-US" dirty="0">
                <a:solidFill>
                  <a:schemeClr val="bg1"/>
                </a:solidFill>
              </a:rPr>
              <a:t>Training of AI MODEL USING GOOGLE TEACHABLE MACHINE:</a:t>
            </a:r>
            <a:endParaRPr lang="en-IN" dirty="0">
              <a:solidFill>
                <a:schemeClr val="bg1"/>
              </a:solidFill>
            </a:endParaRPr>
          </a:p>
        </p:txBody>
      </p:sp>
      <p:sp>
        <p:nvSpPr>
          <p:cNvPr id="3" name="Content Placeholder 2">
            <a:extLst>
              <a:ext uri="{FF2B5EF4-FFF2-40B4-BE49-F238E27FC236}">
                <a16:creationId xmlns:a16="http://schemas.microsoft.com/office/drawing/2014/main" id="{501EA2C5-E0E4-E14A-B47D-CB89F3E7FA45}"/>
              </a:ext>
            </a:extLst>
          </p:cNvPr>
          <p:cNvSpPr>
            <a:spLocks noGrp="1"/>
          </p:cNvSpPr>
          <p:nvPr>
            <p:ph idx="1"/>
          </p:nvPr>
        </p:nvSpPr>
        <p:spPr>
          <a:xfrm>
            <a:off x="1068260" y="1926856"/>
            <a:ext cx="9905999" cy="3541714"/>
          </a:xfrm>
        </p:spPr>
        <p:txBody>
          <a:bodyPr/>
          <a:lstStyle/>
          <a:p>
            <a:r>
              <a:rPr lang="en-US" dirty="0"/>
              <a:t>Google Teachable machine is a deep learning and neural network framework which helped us train the gesture recognition model easily. We trained the model to identify letters based on their respective hand signs. Over 200 images were used to train each later for utmost accuracy. Samples used are attached below. We could only train 5 letters (A,B,C,D,E).</a:t>
            </a:r>
            <a:endParaRPr lang="en-IN" dirty="0"/>
          </a:p>
        </p:txBody>
      </p:sp>
      <p:pic>
        <p:nvPicPr>
          <p:cNvPr id="4" name="Picture 3">
            <a:extLst>
              <a:ext uri="{FF2B5EF4-FFF2-40B4-BE49-F238E27FC236}">
                <a16:creationId xmlns:a16="http://schemas.microsoft.com/office/drawing/2014/main" id="{4D8F74CD-31C0-62CC-C87F-D111F462C833}"/>
              </a:ext>
            </a:extLst>
          </p:cNvPr>
          <p:cNvPicPr>
            <a:picLocks noChangeAspect="1"/>
          </p:cNvPicPr>
          <p:nvPr/>
        </p:nvPicPr>
        <p:blipFill>
          <a:blip r:embed="rId2"/>
          <a:stretch>
            <a:fillRect/>
          </a:stretch>
        </p:blipFill>
        <p:spPr>
          <a:xfrm>
            <a:off x="9204963" y="-86693"/>
            <a:ext cx="2161029" cy="800186"/>
          </a:xfrm>
          <a:prstGeom prst="rect">
            <a:avLst/>
          </a:prstGeom>
        </p:spPr>
      </p:pic>
      <p:pic>
        <p:nvPicPr>
          <p:cNvPr id="10" name="Picture 9">
            <a:extLst>
              <a:ext uri="{FF2B5EF4-FFF2-40B4-BE49-F238E27FC236}">
                <a16:creationId xmlns:a16="http://schemas.microsoft.com/office/drawing/2014/main" id="{F0EA413C-D21B-5F11-A0D1-1A06D73C2A7D}"/>
              </a:ext>
            </a:extLst>
          </p:cNvPr>
          <p:cNvPicPr>
            <a:picLocks noChangeAspect="1"/>
          </p:cNvPicPr>
          <p:nvPr/>
        </p:nvPicPr>
        <p:blipFill>
          <a:blip r:embed="rId3"/>
          <a:stretch>
            <a:fillRect/>
          </a:stretch>
        </p:blipFill>
        <p:spPr>
          <a:xfrm>
            <a:off x="1359280" y="4316019"/>
            <a:ext cx="3130424" cy="2105380"/>
          </a:xfrm>
          <a:prstGeom prst="rect">
            <a:avLst/>
          </a:prstGeom>
        </p:spPr>
      </p:pic>
      <p:pic>
        <p:nvPicPr>
          <p:cNvPr id="12" name="Picture 11">
            <a:extLst>
              <a:ext uri="{FF2B5EF4-FFF2-40B4-BE49-F238E27FC236}">
                <a16:creationId xmlns:a16="http://schemas.microsoft.com/office/drawing/2014/main" id="{AD17579F-BC77-D4A4-D753-98531C589BA6}"/>
              </a:ext>
            </a:extLst>
          </p:cNvPr>
          <p:cNvPicPr>
            <a:picLocks noChangeAspect="1"/>
          </p:cNvPicPr>
          <p:nvPr/>
        </p:nvPicPr>
        <p:blipFill>
          <a:blip r:embed="rId4"/>
          <a:stretch>
            <a:fillRect/>
          </a:stretch>
        </p:blipFill>
        <p:spPr>
          <a:xfrm>
            <a:off x="4658933" y="4316019"/>
            <a:ext cx="3680395" cy="2105380"/>
          </a:xfrm>
          <a:prstGeom prst="rect">
            <a:avLst/>
          </a:prstGeom>
        </p:spPr>
      </p:pic>
      <p:pic>
        <p:nvPicPr>
          <p:cNvPr id="14" name="Picture 13">
            <a:extLst>
              <a:ext uri="{FF2B5EF4-FFF2-40B4-BE49-F238E27FC236}">
                <a16:creationId xmlns:a16="http://schemas.microsoft.com/office/drawing/2014/main" id="{B4D9812E-48DA-2CDF-19D6-0DE4C3BDFAC8}"/>
              </a:ext>
            </a:extLst>
          </p:cNvPr>
          <p:cNvPicPr>
            <a:picLocks noChangeAspect="1"/>
          </p:cNvPicPr>
          <p:nvPr/>
        </p:nvPicPr>
        <p:blipFill>
          <a:blip r:embed="rId5"/>
          <a:stretch>
            <a:fillRect/>
          </a:stretch>
        </p:blipFill>
        <p:spPr>
          <a:xfrm>
            <a:off x="8573263" y="4316019"/>
            <a:ext cx="2570226" cy="2105380"/>
          </a:xfrm>
          <a:prstGeom prst="rect">
            <a:avLst/>
          </a:prstGeom>
        </p:spPr>
      </p:pic>
    </p:spTree>
    <p:extLst>
      <p:ext uri="{BB962C8B-B14F-4D97-AF65-F5344CB8AC3E}">
        <p14:creationId xmlns:p14="http://schemas.microsoft.com/office/powerpoint/2010/main" val="1811963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F9100-A0AE-5EFC-13F0-8CB01A50596A}"/>
              </a:ext>
            </a:extLst>
          </p:cNvPr>
          <p:cNvSpPr>
            <a:spLocks noGrp="1"/>
          </p:cNvSpPr>
          <p:nvPr>
            <p:ph type="title"/>
          </p:nvPr>
        </p:nvSpPr>
        <p:spPr/>
        <p:txBody>
          <a:bodyPr/>
          <a:lstStyle/>
          <a:p>
            <a:r>
              <a:rPr lang="en-US" dirty="0">
                <a:solidFill>
                  <a:schemeClr val="bg1"/>
                </a:solidFill>
              </a:rPr>
              <a:t>Importing keras model into the python program:</a:t>
            </a:r>
            <a:endParaRPr lang="en-IN" dirty="0">
              <a:solidFill>
                <a:schemeClr val="bg1"/>
              </a:solidFill>
            </a:endParaRPr>
          </a:p>
        </p:txBody>
      </p:sp>
      <p:sp>
        <p:nvSpPr>
          <p:cNvPr id="3" name="Content Placeholder 2">
            <a:extLst>
              <a:ext uri="{FF2B5EF4-FFF2-40B4-BE49-F238E27FC236}">
                <a16:creationId xmlns:a16="http://schemas.microsoft.com/office/drawing/2014/main" id="{5E584CFC-D1BF-0B40-45C3-F60F24328F23}"/>
              </a:ext>
            </a:extLst>
          </p:cNvPr>
          <p:cNvSpPr>
            <a:spLocks noGrp="1"/>
          </p:cNvSpPr>
          <p:nvPr>
            <p:ph idx="1"/>
          </p:nvPr>
        </p:nvSpPr>
        <p:spPr>
          <a:xfrm>
            <a:off x="1141413" y="2097088"/>
            <a:ext cx="9905999" cy="3541714"/>
          </a:xfrm>
        </p:spPr>
        <p:txBody>
          <a:bodyPr/>
          <a:lstStyle/>
          <a:p>
            <a:r>
              <a:rPr lang="en-US" dirty="0"/>
              <a:t>The keras model was imported from teachable machine in h5 format containing all configurations and details of the training data.</a:t>
            </a:r>
          </a:p>
          <a:p>
            <a:r>
              <a:rPr lang="en-US" dirty="0"/>
              <a:t>Parsing was also done to separate index from letters. Such as “0 A” to “A”</a:t>
            </a:r>
          </a:p>
          <a:p>
            <a:endParaRPr lang="en-US" dirty="0"/>
          </a:p>
          <a:p>
            <a:endParaRPr lang="en-IN" dirty="0"/>
          </a:p>
        </p:txBody>
      </p:sp>
      <p:pic>
        <p:nvPicPr>
          <p:cNvPr id="4" name="Picture 3">
            <a:extLst>
              <a:ext uri="{FF2B5EF4-FFF2-40B4-BE49-F238E27FC236}">
                <a16:creationId xmlns:a16="http://schemas.microsoft.com/office/drawing/2014/main" id="{4EB21781-8781-CA0A-523A-7B66884087B1}"/>
              </a:ext>
            </a:extLst>
          </p:cNvPr>
          <p:cNvPicPr>
            <a:picLocks noChangeAspect="1"/>
          </p:cNvPicPr>
          <p:nvPr/>
        </p:nvPicPr>
        <p:blipFill>
          <a:blip r:embed="rId2"/>
          <a:stretch>
            <a:fillRect/>
          </a:stretch>
        </p:blipFill>
        <p:spPr>
          <a:xfrm>
            <a:off x="9150099" y="-117500"/>
            <a:ext cx="2268218" cy="839876"/>
          </a:xfrm>
          <a:prstGeom prst="rect">
            <a:avLst/>
          </a:prstGeom>
        </p:spPr>
      </p:pic>
      <p:pic>
        <p:nvPicPr>
          <p:cNvPr id="6" name="Picture 5">
            <a:extLst>
              <a:ext uri="{FF2B5EF4-FFF2-40B4-BE49-F238E27FC236}">
                <a16:creationId xmlns:a16="http://schemas.microsoft.com/office/drawing/2014/main" id="{BDB091DF-9F35-EBAC-8A6E-4DC338ADDF26}"/>
              </a:ext>
            </a:extLst>
          </p:cNvPr>
          <p:cNvPicPr>
            <a:picLocks noChangeAspect="1"/>
          </p:cNvPicPr>
          <p:nvPr/>
        </p:nvPicPr>
        <p:blipFill>
          <a:blip r:embed="rId3"/>
          <a:stretch>
            <a:fillRect/>
          </a:stretch>
        </p:blipFill>
        <p:spPr>
          <a:xfrm>
            <a:off x="1483233" y="3822002"/>
            <a:ext cx="6517767" cy="2582356"/>
          </a:xfrm>
          <a:prstGeom prst="rect">
            <a:avLst/>
          </a:prstGeom>
        </p:spPr>
      </p:pic>
    </p:spTree>
    <p:extLst>
      <p:ext uri="{BB962C8B-B14F-4D97-AF65-F5344CB8AC3E}">
        <p14:creationId xmlns:p14="http://schemas.microsoft.com/office/powerpoint/2010/main" val="14028886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7D2CB-4E28-AF1D-966C-7FCEA5542B82}"/>
              </a:ext>
            </a:extLst>
          </p:cNvPr>
          <p:cNvSpPr>
            <a:spLocks noGrp="1"/>
          </p:cNvSpPr>
          <p:nvPr>
            <p:ph type="title"/>
          </p:nvPr>
        </p:nvSpPr>
        <p:spPr/>
        <p:txBody>
          <a:bodyPr/>
          <a:lstStyle/>
          <a:p>
            <a:r>
              <a:rPr lang="en-US" dirty="0">
                <a:solidFill>
                  <a:schemeClr val="bg1"/>
                </a:solidFill>
              </a:rPr>
              <a:t>GESTURE RECOGNITION USING OPENCV, TENSORFLOW AND KERAS:</a:t>
            </a:r>
            <a:endParaRPr lang="en-IN" dirty="0">
              <a:solidFill>
                <a:schemeClr val="bg1"/>
              </a:solidFill>
            </a:endParaRPr>
          </a:p>
        </p:txBody>
      </p:sp>
      <p:sp>
        <p:nvSpPr>
          <p:cNvPr id="3" name="Content Placeholder 2">
            <a:extLst>
              <a:ext uri="{FF2B5EF4-FFF2-40B4-BE49-F238E27FC236}">
                <a16:creationId xmlns:a16="http://schemas.microsoft.com/office/drawing/2014/main" id="{DE263927-B702-C38A-5CD7-9BF3C9F39683}"/>
              </a:ext>
            </a:extLst>
          </p:cNvPr>
          <p:cNvSpPr>
            <a:spLocks noGrp="1"/>
          </p:cNvSpPr>
          <p:nvPr>
            <p:ph idx="1"/>
          </p:nvPr>
        </p:nvSpPr>
        <p:spPr>
          <a:xfrm>
            <a:off x="1141413" y="1923352"/>
            <a:ext cx="9905999" cy="3541714"/>
          </a:xfrm>
        </p:spPr>
        <p:txBody>
          <a:bodyPr/>
          <a:lstStyle/>
          <a:p>
            <a:r>
              <a:rPr lang="en-US" dirty="0"/>
              <a:t>ROI(Region of Interest): 224x224 (same format as teachable machine for effective image extraction and higher accuracy.)</a:t>
            </a:r>
          </a:p>
          <a:p>
            <a:r>
              <a:rPr lang="en-US" dirty="0"/>
              <a:t>If confidence score is less than 0.6, then it displays that no hand is detected.</a:t>
            </a:r>
          </a:p>
          <a:p>
            <a:endParaRPr lang="en-US" dirty="0"/>
          </a:p>
          <a:p>
            <a:endParaRPr lang="en-IN" dirty="0"/>
          </a:p>
        </p:txBody>
      </p:sp>
      <p:pic>
        <p:nvPicPr>
          <p:cNvPr id="4" name="Picture 3">
            <a:extLst>
              <a:ext uri="{FF2B5EF4-FFF2-40B4-BE49-F238E27FC236}">
                <a16:creationId xmlns:a16="http://schemas.microsoft.com/office/drawing/2014/main" id="{69237C07-36A3-8DEB-3818-926F90FB6E31}"/>
              </a:ext>
            </a:extLst>
          </p:cNvPr>
          <p:cNvPicPr>
            <a:picLocks noChangeAspect="1"/>
          </p:cNvPicPr>
          <p:nvPr/>
        </p:nvPicPr>
        <p:blipFill>
          <a:blip r:embed="rId2"/>
          <a:stretch>
            <a:fillRect/>
          </a:stretch>
        </p:blipFill>
        <p:spPr>
          <a:xfrm>
            <a:off x="8967220" y="-80923"/>
            <a:ext cx="2490468" cy="922171"/>
          </a:xfrm>
          <a:prstGeom prst="rect">
            <a:avLst/>
          </a:prstGeom>
        </p:spPr>
      </p:pic>
      <p:pic>
        <p:nvPicPr>
          <p:cNvPr id="6" name="Picture 5">
            <a:extLst>
              <a:ext uri="{FF2B5EF4-FFF2-40B4-BE49-F238E27FC236}">
                <a16:creationId xmlns:a16="http://schemas.microsoft.com/office/drawing/2014/main" id="{EF6A4D5B-1EAA-1D30-3C35-A99BD9E8C5E8}"/>
              </a:ext>
            </a:extLst>
          </p:cNvPr>
          <p:cNvPicPr>
            <a:picLocks noChangeAspect="1"/>
          </p:cNvPicPr>
          <p:nvPr/>
        </p:nvPicPr>
        <p:blipFill>
          <a:blip r:embed="rId3"/>
          <a:stretch>
            <a:fillRect/>
          </a:stretch>
        </p:blipFill>
        <p:spPr>
          <a:xfrm>
            <a:off x="1642682" y="3636326"/>
            <a:ext cx="3569760" cy="2956432"/>
          </a:xfrm>
          <a:prstGeom prst="rect">
            <a:avLst/>
          </a:prstGeom>
        </p:spPr>
      </p:pic>
      <p:pic>
        <p:nvPicPr>
          <p:cNvPr id="8" name="Picture 7">
            <a:extLst>
              <a:ext uri="{FF2B5EF4-FFF2-40B4-BE49-F238E27FC236}">
                <a16:creationId xmlns:a16="http://schemas.microsoft.com/office/drawing/2014/main" id="{EBDD7863-78CC-76C1-B57D-48BDBF8A1CEF}"/>
              </a:ext>
            </a:extLst>
          </p:cNvPr>
          <p:cNvPicPr>
            <a:picLocks noChangeAspect="1"/>
          </p:cNvPicPr>
          <p:nvPr/>
        </p:nvPicPr>
        <p:blipFill>
          <a:blip r:embed="rId4"/>
          <a:stretch>
            <a:fillRect/>
          </a:stretch>
        </p:blipFill>
        <p:spPr>
          <a:xfrm>
            <a:off x="5657188" y="3636326"/>
            <a:ext cx="5110070" cy="2886392"/>
          </a:xfrm>
          <a:prstGeom prst="rect">
            <a:avLst/>
          </a:prstGeom>
        </p:spPr>
      </p:pic>
    </p:spTree>
    <p:extLst>
      <p:ext uri="{BB962C8B-B14F-4D97-AF65-F5344CB8AC3E}">
        <p14:creationId xmlns:p14="http://schemas.microsoft.com/office/powerpoint/2010/main" val="1247436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19574-DD6D-AF96-8F89-4CF10861DB53}"/>
              </a:ext>
            </a:extLst>
          </p:cNvPr>
          <p:cNvSpPr>
            <a:spLocks noGrp="1"/>
          </p:cNvSpPr>
          <p:nvPr>
            <p:ph type="title"/>
          </p:nvPr>
        </p:nvSpPr>
        <p:spPr/>
        <p:txBody>
          <a:bodyPr/>
          <a:lstStyle/>
          <a:p>
            <a:r>
              <a:rPr lang="en-US" dirty="0">
                <a:solidFill>
                  <a:schemeClr val="bg1"/>
                </a:solidFill>
              </a:rPr>
              <a:t>TEXT TO SPEECH USING POWERSHELL AND THREADING</a:t>
            </a:r>
            <a:endParaRPr lang="en-IN" dirty="0">
              <a:solidFill>
                <a:schemeClr val="bg1"/>
              </a:solidFill>
            </a:endParaRPr>
          </a:p>
        </p:txBody>
      </p:sp>
      <p:sp>
        <p:nvSpPr>
          <p:cNvPr id="3" name="Content Placeholder 2">
            <a:extLst>
              <a:ext uri="{FF2B5EF4-FFF2-40B4-BE49-F238E27FC236}">
                <a16:creationId xmlns:a16="http://schemas.microsoft.com/office/drawing/2014/main" id="{39D677E2-0575-3052-D031-62D6D198A93C}"/>
              </a:ext>
            </a:extLst>
          </p:cNvPr>
          <p:cNvSpPr>
            <a:spLocks noGrp="1"/>
          </p:cNvSpPr>
          <p:nvPr>
            <p:ph idx="1"/>
          </p:nvPr>
        </p:nvSpPr>
        <p:spPr/>
        <p:txBody>
          <a:bodyPr/>
          <a:lstStyle/>
          <a:p>
            <a:r>
              <a:rPr lang="en-US" dirty="0"/>
              <a:t>The following code was to convert the text to speech.</a:t>
            </a:r>
          </a:p>
          <a:p>
            <a:endParaRPr lang="en-IN" dirty="0"/>
          </a:p>
        </p:txBody>
      </p:sp>
      <p:pic>
        <p:nvPicPr>
          <p:cNvPr id="5" name="Picture 4">
            <a:extLst>
              <a:ext uri="{FF2B5EF4-FFF2-40B4-BE49-F238E27FC236}">
                <a16:creationId xmlns:a16="http://schemas.microsoft.com/office/drawing/2014/main" id="{5CF5F8AA-5ED4-74B5-9A88-0CA7EFA6D3C8}"/>
              </a:ext>
            </a:extLst>
          </p:cNvPr>
          <p:cNvPicPr>
            <a:picLocks noChangeAspect="1"/>
          </p:cNvPicPr>
          <p:nvPr/>
        </p:nvPicPr>
        <p:blipFill>
          <a:blip r:embed="rId2"/>
          <a:stretch>
            <a:fillRect/>
          </a:stretch>
        </p:blipFill>
        <p:spPr>
          <a:xfrm>
            <a:off x="1501711" y="2927985"/>
            <a:ext cx="7286625" cy="1276350"/>
          </a:xfrm>
          <a:prstGeom prst="rect">
            <a:avLst/>
          </a:prstGeom>
        </p:spPr>
      </p:pic>
      <p:pic>
        <p:nvPicPr>
          <p:cNvPr id="6" name="Picture 5">
            <a:extLst>
              <a:ext uri="{FF2B5EF4-FFF2-40B4-BE49-F238E27FC236}">
                <a16:creationId xmlns:a16="http://schemas.microsoft.com/office/drawing/2014/main" id="{D80912C1-DC84-E36E-7D53-EB4442523F0E}"/>
              </a:ext>
            </a:extLst>
          </p:cNvPr>
          <p:cNvPicPr>
            <a:picLocks noChangeAspect="1"/>
          </p:cNvPicPr>
          <p:nvPr/>
        </p:nvPicPr>
        <p:blipFill>
          <a:blip r:embed="rId3"/>
          <a:stretch>
            <a:fillRect/>
          </a:stretch>
        </p:blipFill>
        <p:spPr>
          <a:xfrm>
            <a:off x="8788336" y="-99211"/>
            <a:ext cx="2490468" cy="922171"/>
          </a:xfrm>
          <a:prstGeom prst="rect">
            <a:avLst/>
          </a:prstGeom>
        </p:spPr>
      </p:pic>
    </p:spTree>
    <p:extLst>
      <p:ext uri="{BB962C8B-B14F-4D97-AF65-F5344CB8AC3E}">
        <p14:creationId xmlns:p14="http://schemas.microsoft.com/office/powerpoint/2010/main" val="18084419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141</TotalTime>
  <Words>647</Words>
  <Application>Microsoft Office PowerPoint</Application>
  <PresentationFormat>Widescreen</PresentationFormat>
  <Paragraphs>50</Paragraphs>
  <Slides>13</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Tw Cen MT</vt:lpstr>
      <vt:lpstr>Circuit</vt:lpstr>
      <vt:lpstr>modular SIGN LANGUAGE TO Speech CONVErTER</vt:lpstr>
      <vt:lpstr>Introduction:</vt:lpstr>
      <vt:lpstr>Working procedure:</vt:lpstr>
      <vt:lpstr>STEPS INVOLVED IN creating OUR PROTOTYPE:</vt:lpstr>
      <vt:lpstr>PYTHON LIBRARIES USED IN OUR PROTOTYPE:</vt:lpstr>
      <vt:lpstr>Training of AI MODEL USING GOOGLE TEACHABLE MACHINE:</vt:lpstr>
      <vt:lpstr>Importing keras model into the python program:</vt:lpstr>
      <vt:lpstr>GESTURE RECOGNITION USING OPENCV, TENSORFLOW AND KERAS:</vt:lpstr>
      <vt:lpstr>TEXT TO SPEECH USING POWERSHELL AND THREADING</vt:lpstr>
      <vt:lpstr>DISPLAYING THE WORDS AND SENTENCES:</vt:lpstr>
      <vt:lpstr>FUTURE SCOPE:</vt:lpstr>
      <vt:lpstr>Real TIME Demonstration: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NEWPC_15</dc:creator>
  <cp:lastModifiedBy>Sanjib Roy</cp:lastModifiedBy>
  <cp:revision>2</cp:revision>
  <dcterms:created xsi:type="dcterms:W3CDTF">2025-10-16T04:31:00Z</dcterms:created>
  <dcterms:modified xsi:type="dcterms:W3CDTF">2025-10-29T16:10:56Z</dcterms:modified>
</cp:coreProperties>
</file>

<file path=docProps/thumbnail.jpeg>
</file>